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66" r:id="rId2"/>
    <p:sldId id="507" r:id="rId3"/>
    <p:sldId id="567" r:id="rId4"/>
    <p:sldId id="563" r:id="rId5"/>
    <p:sldId id="551" r:id="rId6"/>
    <p:sldId id="555" r:id="rId7"/>
    <p:sldId id="564" r:id="rId8"/>
    <p:sldId id="554" r:id="rId9"/>
    <p:sldId id="566" r:id="rId10"/>
  </p:sldIdLst>
  <p:sldSz cx="9144000" cy="5143500" type="screen16x9"/>
  <p:notesSz cx="6797675" cy="9929813"/>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333333"/>
    <a:srgbClr val="5490B8"/>
    <a:srgbClr val="0033CC"/>
    <a:srgbClr val="57B9E6"/>
    <a:srgbClr val="A3A3A3"/>
    <a:srgbClr val="969696"/>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3061" autoAdjust="0"/>
  </p:normalViewPr>
  <p:slideViewPr>
    <p:cSldViewPr>
      <p:cViewPr varScale="1">
        <p:scale>
          <a:sx n="153" d="100"/>
          <a:sy n="153" d="100"/>
        </p:scale>
        <p:origin x="888" y="168"/>
      </p:cViewPr>
      <p:guideLst>
        <p:guide orient="horz" pos="2160"/>
        <p:guide pos="2880"/>
        <p:guide orient="horz" pos="16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4958" cy="495458"/>
          </a:xfrm>
          <a:prstGeom prst="rect">
            <a:avLst/>
          </a:prstGeom>
        </p:spPr>
        <p:txBody>
          <a:bodyPr vert="horz" lIns="91010" tIns="45506" rIns="91010" bIns="45506" rtlCol="0"/>
          <a:lstStyle>
            <a:lvl1pPr algn="l">
              <a:defRPr sz="1200">
                <a:latin typeface="Arial" charset="0"/>
              </a:defRPr>
            </a:lvl1pPr>
          </a:lstStyle>
          <a:p>
            <a:pPr>
              <a:defRPr/>
            </a:pPr>
            <a:endParaRPr lang="ru-RU"/>
          </a:p>
        </p:txBody>
      </p:sp>
      <p:sp>
        <p:nvSpPr>
          <p:cNvPr id="3" name="Дата 2"/>
          <p:cNvSpPr>
            <a:spLocks noGrp="1"/>
          </p:cNvSpPr>
          <p:nvPr>
            <p:ph type="dt" sz="quarter" idx="1"/>
          </p:nvPr>
        </p:nvSpPr>
        <p:spPr>
          <a:xfrm>
            <a:off x="3851098" y="0"/>
            <a:ext cx="2944958" cy="495458"/>
          </a:xfrm>
          <a:prstGeom prst="rect">
            <a:avLst/>
          </a:prstGeom>
        </p:spPr>
        <p:txBody>
          <a:bodyPr vert="horz" lIns="91010" tIns="45506" rIns="91010" bIns="45506" rtlCol="0"/>
          <a:lstStyle>
            <a:lvl1pPr algn="r">
              <a:defRPr sz="1200">
                <a:latin typeface="Arial" charset="0"/>
              </a:defRPr>
            </a:lvl1pPr>
          </a:lstStyle>
          <a:p>
            <a:pPr>
              <a:defRPr/>
            </a:pPr>
            <a:fld id="{F4ECBA25-7BD2-4A9E-B742-FB550E83BE02}" type="datetimeFigureOut">
              <a:rPr lang="ru-RU"/>
              <a:pPr>
                <a:defRPr/>
              </a:pPr>
              <a:t>11.03.2025</a:t>
            </a:fld>
            <a:endParaRPr lang="ru-RU"/>
          </a:p>
        </p:txBody>
      </p:sp>
      <p:sp>
        <p:nvSpPr>
          <p:cNvPr id="4" name="Нижний колонтитул 3"/>
          <p:cNvSpPr>
            <a:spLocks noGrp="1"/>
          </p:cNvSpPr>
          <p:nvPr>
            <p:ph type="ftr" sz="quarter" idx="2"/>
          </p:nvPr>
        </p:nvSpPr>
        <p:spPr>
          <a:xfrm>
            <a:off x="0" y="9432766"/>
            <a:ext cx="2944958" cy="495458"/>
          </a:xfrm>
          <a:prstGeom prst="rect">
            <a:avLst/>
          </a:prstGeom>
        </p:spPr>
        <p:txBody>
          <a:bodyPr vert="horz" lIns="91010" tIns="45506" rIns="91010" bIns="45506" rtlCol="0" anchor="b"/>
          <a:lstStyle>
            <a:lvl1pPr algn="l">
              <a:defRPr sz="1200">
                <a:latin typeface="Arial" charset="0"/>
              </a:defRPr>
            </a:lvl1pPr>
          </a:lstStyle>
          <a:p>
            <a:pPr>
              <a:defRPr/>
            </a:pPr>
            <a:endParaRPr lang="ru-RU"/>
          </a:p>
        </p:txBody>
      </p:sp>
      <p:sp>
        <p:nvSpPr>
          <p:cNvPr id="5" name="Номер слайда 4"/>
          <p:cNvSpPr>
            <a:spLocks noGrp="1"/>
          </p:cNvSpPr>
          <p:nvPr>
            <p:ph type="sldNum" sz="quarter" idx="3"/>
          </p:nvPr>
        </p:nvSpPr>
        <p:spPr>
          <a:xfrm>
            <a:off x="3851098" y="9432766"/>
            <a:ext cx="2944958" cy="495458"/>
          </a:xfrm>
          <a:prstGeom prst="rect">
            <a:avLst/>
          </a:prstGeom>
        </p:spPr>
        <p:txBody>
          <a:bodyPr vert="horz" lIns="91010" tIns="45506" rIns="91010" bIns="45506" rtlCol="0" anchor="b"/>
          <a:lstStyle>
            <a:lvl1pPr algn="r">
              <a:defRPr sz="1200">
                <a:latin typeface="Arial" charset="0"/>
              </a:defRPr>
            </a:lvl1pPr>
          </a:lstStyle>
          <a:p>
            <a:pPr>
              <a:defRPr/>
            </a:pPr>
            <a:fld id="{28662BE0-FF55-4B27-8ADE-99CF87186979}" type="slidenum">
              <a:rPr lang="ru-RU"/>
              <a:pPr>
                <a:defRPr/>
              </a:pPr>
              <a:t>‹#›</a:t>
            </a:fld>
            <a:endParaRPr lang="ru-RU"/>
          </a:p>
        </p:txBody>
      </p:sp>
    </p:spTree>
    <p:extLst>
      <p:ext uri="{BB962C8B-B14F-4D97-AF65-F5344CB8AC3E}">
        <p14:creationId xmlns:p14="http://schemas.microsoft.com/office/powerpoint/2010/main" val="10000481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4958" cy="495458"/>
          </a:xfrm>
          <a:prstGeom prst="rect">
            <a:avLst/>
          </a:prstGeom>
        </p:spPr>
        <p:txBody>
          <a:bodyPr vert="horz" lIns="91010" tIns="45506" rIns="91010" bIns="45506" rtlCol="0"/>
          <a:lstStyle>
            <a:lvl1pPr algn="l">
              <a:defRPr sz="1200">
                <a:latin typeface="Arial" charset="0"/>
              </a:defRPr>
            </a:lvl1pPr>
          </a:lstStyle>
          <a:p>
            <a:pPr>
              <a:defRPr/>
            </a:pPr>
            <a:endParaRPr lang="ru-RU"/>
          </a:p>
        </p:txBody>
      </p:sp>
      <p:sp>
        <p:nvSpPr>
          <p:cNvPr id="3" name="Дата 2"/>
          <p:cNvSpPr>
            <a:spLocks noGrp="1"/>
          </p:cNvSpPr>
          <p:nvPr>
            <p:ph type="dt" idx="1"/>
          </p:nvPr>
        </p:nvSpPr>
        <p:spPr>
          <a:xfrm>
            <a:off x="3851098" y="0"/>
            <a:ext cx="2944958" cy="495458"/>
          </a:xfrm>
          <a:prstGeom prst="rect">
            <a:avLst/>
          </a:prstGeom>
        </p:spPr>
        <p:txBody>
          <a:bodyPr vert="horz" lIns="91010" tIns="45506" rIns="91010" bIns="45506" rtlCol="0"/>
          <a:lstStyle>
            <a:lvl1pPr algn="r">
              <a:defRPr sz="1200">
                <a:latin typeface="Arial" charset="0"/>
              </a:defRPr>
            </a:lvl1pPr>
          </a:lstStyle>
          <a:p>
            <a:pPr>
              <a:defRPr/>
            </a:pPr>
            <a:fld id="{38356703-BF08-407A-8596-25F6782E3F25}" type="datetimeFigureOut">
              <a:rPr lang="ru-RU"/>
              <a:pPr>
                <a:defRPr/>
              </a:pPr>
              <a:t>11.03.2025</a:t>
            </a:fld>
            <a:endParaRPr lang="ru-RU"/>
          </a:p>
        </p:txBody>
      </p:sp>
      <p:sp>
        <p:nvSpPr>
          <p:cNvPr id="4" name="Образ слайда 3"/>
          <p:cNvSpPr>
            <a:spLocks noGrp="1" noRot="1" noChangeAspect="1"/>
          </p:cNvSpPr>
          <p:nvPr>
            <p:ph type="sldImg" idx="2"/>
          </p:nvPr>
        </p:nvSpPr>
        <p:spPr>
          <a:xfrm>
            <a:off x="88900" y="744538"/>
            <a:ext cx="6619875" cy="3724275"/>
          </a:xfrm>
          <a:prstGeom prst="rect">
            <a:avLst/>
          </a:prstGeom>
          <a:noFill/>
          <a:ln w="12700">
            <a:solidFill>
              <a:prstClr val="black"/>
            </a:solidFill>
          </a:ln>
        </p:spPr>
        <p:txBody>
          <a:bodyPr vert="horz" lIns="91010" tIns="45506" rIns="91010" bIns="45506" rtlCol="0" anchor="ctr"/>
          <a:lstStyle/>
          <a:p>
            <a:pPr lvl="0"/>
            <a:endParaRPr lang="ru-RU" noProof="0"/>
          </a:p>
        </p:txBody>
      </p:sp>
      <p:sp>
        <p:nvSpPr>
          <p:cNvPr id="5" name="Заметки 4"/>
          <p:cNvSpPr>
            <a:spLocks noGrp="1"/>
          </p:cNvSpPr>
          <p:nvPr>
            <p:ph type="body" sz="quarter" idx="3"/>
          </p:nvPr>
        </p:nvSpPr>
        <p:spPr>
          <a:xfrm>
            <a:off x="679606" y="4716383"/>
            <a:ext cx="5438464" cy="4468654"/>
          </a:xfrm>
          <a:prstGeom prst="rect">
            <a:avLst/>
          </a:prstGeom>
        </p:spPr>
        <p:txBody>
          <a:bodyPr vert="horz" lIns="91010" tIns="45506" rIns="91010" bIns="45506"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9432766"/>
            <a:ext cx="2944958" cy="495458"/>
          </a:xfrm>
          <a:prstGeom prst="rect">
            <a:avLst/>
          </a:prstGeom>
        </p:spPr>
        <p:txBody>
          <a:bodyPr vert="horz" lIns="91010" tIns="45506" rIns="91010" bIns="45506" rtlCol="0" anchor="b"/>
          <a:lstStyle>
            <a:lvl1pPr algn="l">
              <a:defRPr sz="1200">
                <a:latin typeface="Arial" charset="0"/>
              </a:defRPr>
            </a:lvl1pPr>
          </a:lstStyle>
          <a:p>
            <a:pPr>
              <a:defRPr/>
            </a:pPr>
            <a:endParaRPr lang="ru-RU"/>
          </a:p>
        </p:txBody>
      </p:sp>
      <p:sp>
        <p:nvSpPr>
          <p:cNvPr id="7" name="Номер слайда 6"/>
          <p:cNvSpPr>
            <a:spLocks noGrp="1"/>
          </p:cNvSpPr>
          <p:nvPr>
            <p:ph type="sldNum" sz="quarter" idx="5"/>
          </p:nvPr>
        </p:nvSpPr>
        <p:spPr>
          <a:xfrm>
            <a:off x="3851098" y="9432766"/>
            <a:ext cx="2944958" cy="495458"/>
          </a:xfrm>
          <a:prstGeom prst="rect">
            <a:avLst/>
          </a:prstGeom>
        </p:spPr>
        <p:txBody>
          <a:bodyPr vert="horz" lIns="91010" tIns="45506" rIns="91010" bIns="45506" rtlCol="0" anchor="b"/>
          <a:lstStyle>
            <a:lvl1pPr algn="r">
              <a:defRPr sz="1200">
                <a:latin typeface="Arial" charset="0"/>
              </a:defRPr>
            </a:lvl1pPr>
          </a:lstStyle>
          <a:p>
            <a:pPr>
              <a:defRPr/>
            </a:pPr>
            <a:fld id="{8A6C0249-A946-4826-9914-70CEA115BBD1}" type="slidenum">
              <a:rPr lang="ru-RU"/>
              <a:pPr>
                <a:defRPr/>
              </a:pPr>
              <a:t>‹#›</a:t>
            </a:fld>
            <a:endParaRPr lang="ru-RU"/>
          </a:p>
        </p:txBody>
      </p:sp>
    </p:spTree>
    <p:extLst>
      <p:ext uri="{BB962C8B-B14F-4D97-AF65-F5344CB8AC3E}">
        <p14:creationId xmlns:p14="http://schemas.microsoft.com/office/powerpoint/2010/main" val="319298756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раз слайда 1"/>
          <p:cNvSpPr>
            <a:spLocks noGrp="1" noRot="1" noChangeAspect="1" noTextEdit="1"/>
          </p:cNvSpPr>
          <p:nvPr>
            <p:ph type="sldImg"/>
          </p:nvPr>
        </p:nvSpPr>
        <p:spPr bwMode="auto">
          <a:xfrm>
            <a:off x="88900" y="744538"/>
            <a:ext cx="6619875"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a:p>
        </p:txBody>
      </p:sp>
      <p:sp>
        <p:nvSpPr>
          <p:cNvPr id="23556"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39219" indent="-283208" eaLnBrk="0" hangingPunct="0">
              <a:spcBef>
                <a:spcPct val="30000"/>
              </a:spcBef>
              <a:defRPr sz="1200">
                <a:solidFill>
                  <a:schemeClr val="tx1"/>
                </a:solidFill>
                <a:latin typeface="Calibri" pitchFamily="34" charset="0"/>
              </a:defRPr>
            </a:lvl2pPr>
            <a:lvl3pPr marL="1137630" indent="-227206" eaLnBrk="0" hangingPunct="0">
              <a:spcBef>
                <a:spcPct val="30000"/>
              </a:spcBef>
              <a:defRPr sz="1200">
                <a:solidFill>
                  <a:schemeClr val="tx1"/>
                </a:solidFill>
                <a:latin typeface="Calibri" pitchFamily="34" charset="0"/>
              </a:defRPr>
            </a:lvl3pPr>
            <a:lvl4pPr marL="1592042" indent="-227206" eaLnBrk="0" hangingPunct="0">
              <a:spcBef>
                <a:spcPct val="30000"/>
              </a:spcBef>
              <a:defRPr sz="1200">
                <a:solidFill>
                  <a:schemeClr val="tx1"/>
                </a:solidFill>
                <a:latin typeface="Calibri" pitchFamily="34" charset="0"/>
              </a:defRPr>
            </a:lvl4pPr>
            <a:lvl5pPr marL="2046453" indent="-227206" eaLnBrk="0" hangingPunct="0">
              <a:spcBef>
                <a:spcPct val="30000"/>
              </a:spcBef>
              <a:defRPr sz="1200">
                <a:solidFill>
                  <a:schemeClr val="tx1"/>
                </a:solidFill>
                <a:latin typeface="Calibri" pitchFamily="34" charset="0"/>
              </a:defRPr>
            </a:lvl5pPr>
            <a:lvl6pPr marL="2507265" indent="-227206" eaLnBrk="0" fontAlgn="base" hangingPunct="0">
              <a:spcBef>
                <a:spcPct val="30000"/>
              </a:spcBef>
              <a:spcAft>
                <a:spcPct val="0"/>
              </a:spcAft>
              <a:defRPr sz="1200">
                <a:solidFill>
                  <a:schemeClr val="tx1"/>
                </a:solidFill>
                <a:latin typeface="Calibri" pitchFamily="34" charset="0"/>
              </a:defRPr>
            </a:lvl6pPr>
            <a:lvl7pPr marL="2968077" indent="-227206" eaLnBrk="0" fontAlgn="base" hangingPunct="0">
              <a:spcBef>
                <a:spcPct val="30000"/>
              </a:spcBef>
              <a:spcAft>
                <a:spcPct val="0"/>
              </a:spcAft>
              <a:defRPr sz="1200">
                <a:solidFill>
                  <a:schemeClr val="tx1"/>
                </a:solidFill>
                <a:latin typeface="Calibri" pitchFamily="34" charset="0"/>
              </a:defRPr>
            </a:lvl7pPr>
            <a:lvl8pPr marL="3428889" indent="-227206" eaLnBrk="0" fontAlgn="base" hangingPunct="0">
              <a:spcBef>
                <a:spcPct val="30000"/>
              </a:spcBef>
              <a:spcAft>
                <a:spcPct val="0"/>
              </a:spcAft>
              <a:defRPr sz="1200">
                <a:solidFill>
                  <a:schemeClr val="tx1"/>
                </a:solidFill>
                <a:latin typeface="Calibri" pitchFamily="34" charset="0"/>
              </a:defRPr>
            </a:lvl8pPr>
            <a:lvl9pPr marL="3889701" indent="-227206"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A0EF038-15DF-49C0-B24E-0D505B054A48}" type="slidenum">
              <a:rPr lang="ru-RU" altLang="ru-RU" smtClean="0">
                <a:latin typeface="Arial" charset="0"/>
              </a:rPr>
              <a:pPr eaLnBrk="1" hangingPunct="1">
                <a:spcBef>
                  <a:spcPct val="0"/>
                </a:spcBef>
              </a:pPr>
              <a:t>1</a:t>
            </a:fld>
            <a:endParaRPr lang="ru-RU" altLang="ru-RU">
              <a:latin typeface="Arial" charset="0"/>
            </a:endParaRPr>
          </a:p>
        </p:txBody>
      </p:sp>
    </p:spTree>
    <p:extLst>
      <p:ext uri="{BB962C8B-B14F-4D97-AF65-F5344CB8AC3E}">
        <p14:creationId xmlns:p14="http://schemas.microsoft.com/office/powerpoint/2010/main" val="3083138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bwMode="auto">
          <a:xfrm>
            <a:off x="88900" y="744538"/>
            <a:ext cx="6619875"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dirty="0"/>
          </a:p>
        </p:txBody>
      </p:sp>
      <p:sp>
        <p:nvSpPr>
          <p:cNvPr id="24580"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39219" indent="-283208" eaLnBrk="0" hangingPunct="0">
              <a:spcBef>
                <a:spcPct val="30000"/>
              </a:spcBef>
              <a:defRPr sz="1200">
                <a:solidFill>
                  <a:schemeClr val="tx1"/>
                </a:solidFill>
                <a:latin typeface="Calibri" pitchFamily="34" charset="0"/>
              </a:defRPr>
            </a:lvl2pPr>
            <a:lvl3pPr marL="1137630" indent="-227206" eaLnBrk="0" hangingPunct="0">
              <a:spcBef>
                <a:spcPct val="30000"/>
              </a:spcBef>
              <a:defRPr sz="1200">
                <a:solidFill>
                  <a:schemeClr val="tx1"/>
                </a:solidFill>
                <a:latin typeface="Calibri" pitchFamily="34" charset="0"/>
              </a:defRPr>
            </a:lvl3pPr>
            <a:lvl4pPr marL="1592042" indent="-227206" eaLnBrk="0" hangingPunct="0">
              <a:spcBef>
                <a:spcPct val="30000"/>
              </a:spcBef>
              <a:defRPr sz="1200">
                <a:solidFill>
                  <a:schemeClr val="tx1"/>
                </a:solidFill>
                <a:latin typeface="Calibri" pitchFamily="34" charset="0"/>
              </a:defRPr>
            </a:lvl4pPr>
            <a:lvl5pPr marL="2046453" indent="-227206" eaLnBrk="0" hangingPunct="0">
              <a:spcBef>
                <a:spcPct val="30000"/>
              </a:spcBef>
              <a:defRPr sz="1200">
                <a:solidFill>
                  <a:schemeClr val="tx1"/>
                </a:solidFill>
                <a:latin typeface="Calibri" pitchFamily="34" charset="0"/>
              </a:defRPr>
            </a:lvl5pPr>
            <a:lvl6pPr marL="2507265" indent="-227206" eaLnBrk="0" fontAlgn="base" hangingPunct="0">
              <a:spcBef>
                <a:spcPct val="30000"/>
              </a:spcBef>
              <a:spcAft>
                <a:spcPct val="0"/>
              </a:spcAft>
              <a:defRPr sz="1200">
                <a:solidFill>
                  <a:schemeClr val="tx1"/>
                </a:solidFill>
                <a:latin typeface="Calibri" pitchFamily="34" charset="0"/>
              </a:defRPr>
            </a:lvl6pPr>
            <a:lvl7pPr marL="2968077" indent="-227206" eaLnBrk="0" fontAlgn="base" hangingPunct="0">
              <a:spcBef>
                <a:spcPct val="30000"/>
              </a:spcBef>
              <a:spcAft>
                <a:spcPct val="0"/>
              </a:spcAft>
              <a:defRPr sz="1200">
                <a:solidFill>
                  <a:schemeClr val="tx1"/>
                </a:solidFill>
                <a:latin typeface="Calibri" pitchFamily="34" charset="0"/>
              </a:defRPr>
            </a:lvl7pPr>
            <a:lvl8pPr marL="3428889" indent="-227206" eaLnBrk="0" fontAlgn="base" hangingPunct="0">
              <a:spcBef>
                <a:spcPct val="30000"/>
              </a:spcBef>
              <a:spcAft>
                <a:spcPct val="0"/>
              </a:spcAft>
              <a:defRPr sz="1200">
                <a:solidFill>
                  <a:schemeClr val="tx1"/>
                </a:solidFill>
                <a:latin typeface="Calibri" pitchFamily="34" charset="0"/>
              </a:defRPr>
            </a:lvl8pPr>
            <a:lvl9pPr marL="3889701" indent="-227206"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848EDD9-5F7B-4EF5-B5A0-2066D7767B8A}" type="slidenum">
              <a:rPr lang="ru-RU" altLang="ru-RU" smtClean="0">
                <a:latin typeface="Arial" charset="0"/>
              </a:rPr>
              <a:pPr eaLnBrk="1" hangingPunct="1">
                <a:spcBef>
                  <a:spcPct val="0"/>
                </a:spcBef>
              </a:pPr>
              <a:t>2</a:t>
            </a:fld>
            <a:endParaRPr lang="ru-RU" altLang="ru-RU">
              <a:latin typeface="Arial" charset="0"/>
            </a:endParaRPr>
          </a:p>
        </p:txBody>
      </p:sp>
    </p:spTree>
    <p:extLst>
      <p:ext uri="{BB962C8B-B14F-4D97-AF65-F5344CB8AC3E}">
        <p14:creationId xmlns:p14="http://schemas.microsoft.com/office/powerpoint/2010/main" val="750475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xfrm>
            <a:off x="88900" y="744538"/>
            <a:ext cx="6619875"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26628"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39219" indent="-283208" eaLnBrk="0" hangingPunct="0">
              <a:spcBef>
                <a:spcPct val="30000"/>
              </a:spcBef>
              <a:defRPr sz="1200">
                <a:solidFill>
                  <a:schemeClr val="tx1"/>
                </a:solidFill>
                <a:latin typeface="Calibri" pitchFamily="34" charset="0"/>
              </a:defRPr>
            </a:lvl2pPr>
            <a:lvl3pPr marL="1137630" indent="-227206" eaLnBrk="0" hangingPunct="0">
              <a:spcBef>
                <a:spcPct val="30000"/>
              </a:spcBef>
              <a:defRPr sz="1200">
                <a:solidFill>
                  <a:schemeClr val="tx1"/>
                </a:solidFill>
                <a:latin typeface="Calibri" pitchFamily="34" charset="0"/>
              </a:defRPr>
            </a:lvl3pPr>
            <a:lvl4pPr marL="1592042" indent="-227206" eaLnBrk="0" hangingPunct="0">
              <a:spcBef>
                <a:spcPct val="30000"/>
              </a:spcBef>
              <a:defRPr sz="1200">
                <a:solidFill>
                  <a:schemeClr val="tx1"/>
                </a:solidFill>
                <a:latin typeface="Calibri" pitchFamily="34" charset="0"/>
              </a:defRPr>
            </a:lvl4pPr>
            <a:lvl5pPr marL="2046453" indent="-227206" eaLnBrk="0" hangingPunct="0">
              <a:spcBef>
                <a:spcPct val="30000"/>
              </a:spcBef>
              <a:defRPr sz="1200">
                <a:solidFill>
                  <a:schemeClr val="tx1"/>
                </a:solidFill>
                <a:latin typeface="Calibri" pitchFamily="34" charset="0"/>
              </a:defRPr>
            </a:lvl5pPr>
            <a:lvl6pPr marL="2507265" indent="-227206" eaLnBrk="0" fontAlgn="base" hangingPunct="0">
              <a:spcBef>
                <a:spcPct val="30000"/>
              </a:spcBef>
              <a:spcAft>
                <a:spcPct val="0"/>
              </a:spcAft>
              <a:defRPr sz="1200">
                <a:solidFill>
                  <a:schemeClr val="tx1"/>
                </a:solidFill>
                <a:latin typeface="Calibri" pitchFamily="34" charset="0"/>
              </a:defRPr>
            </a:lvl6pPr>
            <a:lvl7pPr marL="2968077" indent="-227206" eaLnBrk="0" fontAlgn="base" hangingPunct="0">
              <a:spcBef>
                <a:spcPct val="30000"/>
              </a:spcBef>
              <a:spcAft>
                <a:spcPct val="0"/>
              </a:spcAft>
              <a:defRPr sz="1200">
                <a:solidFill>
                  <a:schemeClr val="tx1"/>
                </a:solidFill>
                <a:latin typeface="Calibri" pitchFamily="34" charset="0"/>
              </a:defRPr>
            </a:lvl7pPr>
            <a:lvl8pPr marL="3428889" indent="-227206" eaLnBrk="0" fontAlgn="base" hangingPunct="0">
              <a:spcBef>
                <a:spcPct val="30000"/>
              </a:spcBef>
              <a:spcAft>
                <a:spcPct val="0"/>
              </a:spcAft>
              <a:defRPr sz="1200">
                <a:solidFill>
                  <a:schemeClr val="tx1"/>
                </a:solidFill>
                <a:latin typeface="Calibri" pitchFamily="34" charset="0"/>
              </a:defRPr>
            </a:lvl8pPr>
            <a:lvl9pPr marL="3889701" indent="-227206"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347772F-835E-442D-978F-A7FF71860463}" type="slidenum">
              <a:rPr lang="ru-RU" altLang="ru-RU" smtClean="0">
                <a:latin typeface="Arial" charset="0"/>
              </a:rPr>
              <a:pPr eaLnBrk="1" hangingPunct="1">
                <a:spcBef>
                  <a:spcPct val="0"/>
                </a:spcBef>
              </a:pPr>
              <a:t>5</a:t>
            </a:fld>
            <a:endParaRPr lang="ru-RU" altLang="ru-RU">
              <a:latin typeface="Arial" charset="0"/>
            </a:endParaRPr>
          </a:p>
        </p:txBody>
      </p:sp>
    </p:spTree>
    <p:extLst>
      <p:ext uri="{BB962C8B-B14F-4D97-AF65-F5344CB8AC3E}">
        <p14:creationId xmlns:p14="http://schemas.microsoft.com/office/powerpoint/2010/main" val="1247225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xfrm>
            <a:off x="88900" y="744538"/>
            <a:ext cx="6619875"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dirty="0"/>
          </a:p>
        </p:txBody>
      </p:sp>
      <p:sp>
        <p:nvSpPr>
          <p:cNvPr id="26628"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39219" indent="-283208" eaLnBrk="0" hangingPunct="0">
              <a:spcBef>
                <a:spcPct val="30000"/>
              </a:spcBef>
              <a:defRPr sz="1200">
                <a:solidFill>
                  <a:schemeClr val="tx1"/>
                </a:solidFill>
                <a:latin typeface="Calibri" pitchFamily="34" charset="0"/>
              </a:defRPr>
            </a:lvl2pPr>
            <a:lvl3pPr marL="1137630" indent="-227206" eaLnBrk="0" hangingPunct="0">
              <a:spcBef>
                <a:spcPct val="30000"/>
              </a:spcBef>
              <a:defRPr sz="1200">
                <a:solidFill>
                  <a:schemeClr val="tx1"/>
                </a:solidFill>
                <a:latin typeface="Calibri" pitchFamily="34" charset="0"/>
              </a:defRPr>
            </a:lvl3pPr>
            <a:lvl4pPr marL="1592042" indent="-227206" eaLnBrk="0" hangingPunct="0">
              <a:spcBef>
                <a:spcPct val="30000"/>
              </a:spcBef>
              <a:defRPr sz="1200">
                <a:solidFill>
                  <a:schemeClr val="tx1"/>
                </a:solidFill>
                <a:latin typeface="Calibri" pitchFamily="34" charset="0"/>
              </a:defRPr>
            </a:lvl4pPr>
            <a:lvl5pPr marL="2046453" indent="-227206" eaLnBrk="0" hangingPunct="0">
              <a:spcBef>
                <a:spcPct val="30000"/>
              </a:spcBef>
              <a:defRPr sz="1200">
                <a:solidFill>
                  <a:schemeClr val="tx1"/>
                </a:solidFill>
                <a:latin typeface="Calibri" pitchFamily="34" charset="0"/>
              </a:defRPr>
            </a:lvl5pPr>
            <a:lvl6pPr marL="2507265" indent="-227206" eaLnBrk="0" fontAlgn="base" hangingPunct="0">
              <a:spcBef>
                <a:spcPct val="30000"/>
              </a:spcBef>
              <a:spcAft>
                <a:spcPct val="0"/>
              </a:spcAft>
              <a:defRPr sz="1200">
                <a:solidFill>
                  <a:schemeClr val="tx1"/>
                </a:solidFill>
                <a:latin typeface="Calibri" pitchFamily="34" charset="0"/>
              </a:defRPr>
            </a:lvl6pPr>
            <a:lvl7pPr marL="2968077" indent="-227206" eaLnBrk="0" fontAlgn="base" hangingPunct="0">
              <a:spcBef>
                <a:spcPct val="30000"/>
              </a:spcBef>
              <a:spcAft>
                <a:spcPct val="0"/>
              </a:spcAft>
              <a:defRPr sz="1200">
                <a:solidFill>
                  <a:schemeClr val="tx1"/>
                </a:solidFill>
                <a:latin typeface="Calibri" pitchFamily="34" charset="0"/>
              </a:defRPr>
            </a:lvl7pPr>
            <a:lvl8pPr marL="3428889" indent="-227206" eaLnBrk="0" fontAlgn="base" hangingPunct="0">
              <a:spcBef>
                <a:spcPct val="30000"/>
              </a:spcBef>
              <a:spcAft>
                <a:spcPct val="0"/>
              </a:spcAft>
              <a:defRPr sz="1200">
                <a:solidFill>
                  <a:schemeClr val="tx1"/>
                </a:solidFill>
                <a:latin typeface="Calibri" pitchFamily="34" charset="0"/>
              </a:defRPr>
            </a:lvl8pPr>
            <a:lvl9pPr marL="3889701" indent="-227206"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347772F-835E-442D-978F-A7FF71860463}" type="slidenum">
              <a:rPr lang="ru-RU" altLang="ru-RU" smtClean="0">
                <a:latin typeface="Arial" charset="0"/>
              </a:rPr>
              <a:pPr eaLnBrk="1" hangingPunct="1">
                <a:spcBef>
                  <a:spcPct val="0"/>
                </a:spcBef>
              </a:pPr>
              <a:t>6</a:t>
            </a:fld>
            <a:endParaRPr lang="ru-RU" altLang="ru-RU">
              <a:latin typeface="Arial" charset="0"/>
            </a:endParaRPr>
          </a:p>
        </p:txBody>
      </p:sp>
    </p:spTree>
    <p:extLst>
      <p:ext uri="{BB962C8B-B14F-4D97-AF65-F5344CB8AC3E}">
        <p14:creationId xmlns:p14="http://schemas.microsoft.com/office/powerpoint/2010/main" val="1247225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xfrm>
            <a:off x="88900" y="744538"/>
            <a:ext cx="6619875"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dirty="0"/>
          </a:p>
        </p:txBody>
      </p:sp>
      <p:sp>
        <p:nvSpPr>
          <p:cNvPr id="26628"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39219" indent="-283208" eaLnBrk="0" hangingPunct="0">
              <a:spcBef>
                <a:spcPct val="30000"/>
              </a:spcBef>
              <a:defRPr sz="1200">
                <a:solidFill>
                  <a:schemeClr val="tx1"/>
                </a:solidFill>
                <a:latin typeface="Calibri" pitchFamily="34" charset="0"/>
              </a:defRPr>
            </a:lvl2pPr>
            <a:lvl3pPr marL="1137630" indent="-227206" eaLnBrk="0" hangingPunct="0">
              <a:spcBef>
                <a:spcPct val="30000"/>
              </a:spcBef>
              <a:defRPr sz="1200">
                <a:solidFill>
                  <a:schemeClr val="tx1"/>
                </a:solidFill>
                <a:latin typeface="Calibri" pitchFamily="34" charset="0"/>
              </a:defRPr>
            </a:lvl3pPr>
            <a:lvl4pPr marL="1592042" indent="-227206" eaLnBrk="0" hangingPunct="0">
              <a:spcBef>
                <a:spcPct val="30000"/>
              </a:spcBef>
              <a:defRPr sz="1200">
                <a:solidFill>
                  <a:schemeClr val="tx1"/>
                </a:solidFill>
                <a:latin typeface="Calibri" pitchFamily="34" charset="0"/>
              </a:defRPr>
            </a:lvl4pPr>
            <a:lvl5pPr marL="2046453" indent="-227206" eaLnBrk="0" hangingPunct="0">
              <a:spcBef>
                <a:spcPct val="30000"/>
              </a:spcBef>
              <a:defRPr sz="1200">
                <a:solidFill>
                  <a:schemeClr val="tx1"/>
                </a:solidFill>
                <a:latin typeface="Calibri" pitchFamily="34" charset="0"/>
              </a:defRPr>
            </a:lvl5pPr>
            <a:lvl6pPr marL="2507265" indent="-227206" eaLnBrk="0" fontAlgn="base" hangingPunct="0">
              <a:spcBef>
                <a:spcPct val="30000"/>
              </a:spcBef>
              <a:spcAft>
                <a:spcPct val="0"/>
              </a:spcAft>
              <a:defRPr sz="1200">
                <a:solidFill>
                  <a:schemeClr val="tx1"/>
                </a:solidFill>
                <a:latin typeface="Calibri" pitchFamily="34" charset="0"/>
              </a:defRPr>
            </a:lvl6pPr>
            <a:lvl7pPr marL="2968077" indent="-227206" eaLnBrk="0" fontAlgn="base" hangingPunct="0">
              <a:spcBef>
                <a:spcPct val="30000"/>
              </a:spcBef>
              <a:spcAft>
                <a:spcPct val="0"/>
              </a:spcAft>
              <a:defRPr sz="1200">
                <a:solidFill>
                  <a:schemeClr val="tx1"/>
                </a:solidFill>
                <a:latin typeface="Calibri" pitchFamily="34" charset="0"/>
              </a:defRPr>
            </a:lvl7pPr>
            <a:lvl8pPr marL="3428889" indent="-227206" eaLnBrk="0" fontAlgn="base" hangingPunct="0">
              <a:spcBef>
                <a:spcPct val="30000"/>
              </a:spcBef>
              <a:spcAft>
                <a:spcPct val="0"/>
              </a:spcAft>
              <a:defRPr sz="1200">
                <a:solidFill>
                  <a:schemeClr val="tx1"/>
                </a:solidFill>
                <a:latin typeface="Calibri" pitchFamily="34" charset="0"/>
              </a:defRPr>
            </a:lvl8pPr>
            <a:lvl9pPr marL="3889701" indent="-227206"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347772F-835E-442D-978F-A7FF71860463}" type="slidenum">
              <a:rPr lang="ru-RU" altLang="ru-RU" smtClean="0">
                <a:latin typeface="Arial" charset="0"/>
              </a:rPr>
              <a:pPr eaLnBrk="1" hangingPunct="1">
                <a:spcBef>
                  <a:spcPct val="0"/>
                </a:spcBef>
              </a:pPr>
              <a:t>7</a:t>
            </a:fld>
            <a:endParaRPr lang="ru-RU" altLang="ru-RU">
              <a:latin typeface="Arial" charset="0"/>
            </a:endParaRPr>
          </a:p>
        </p:txBody>
      </p:sp>
    </p:spTree>
    <p:extLst>
      <p:ext uri="{BB962C8B-B14F-4D97-AF65-F5344CB8AC3E}">
        <p14:creationId xmlns:p14="http://schemas.microsoft.com/office/powerpoint/2010/main" val="1247225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xfrm>
            <a:off x="88900" y="744538"/>
            <a:ext cx="6619875"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dirty="0"/>
          </a:p>
        </p:txBody>
      </p:sp>
      <p:sp>
        <p:nvSpPr>
          <p:cNvPr id="26628"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39219" indent="-283208" eaLnBrk="0" hangingPunct="0">
              <a:spcBef>
                <a:spcPct val="30000"/>
              </a:spcBef>
              <a:defRPr sz="1200">
                <a:solidFill>
                  <a:schemeClr val="tx1"/>
                </a:solidFill>
                <a:latin typeface="Calibri" pitchFamily="34" charset="0"/>
              </a:defRPr>
            </a:lvl2pPr>
            <a:lvl3pPr marL="1137630" indent="-227206" eaLnBrk="0" hangingPunct="0">
              <a:spcBef>
                <a:spcPct val="30000"/>
              </a:spcBef>
              <a:defRPr sz="1200">
                <a:solidFill>
                  <a:schemeClr val="tx1"/>
                </a:solidFill>
                <a:latin typeface="Calibri" pitchFamily="34" charset="0"/>
              </a:defRPr>
            </a:lvl3pPr>
            <a:lvl4pPr marL="1592042" indent="-227206" eaLnBrk="0" hangingPunct="0">
              <a:spcBef>
                <a:spcPct val="30000"/>
              </a:spcBef>
              <a:defRPr sz="1200">
                <a:solidFill>
                  <a:schemeClr val="tx1"/>
                </a:solidFill>
                <a:latin typeface="Calibri" pitchFamily="34" charset="0"/>
              </a:defRPr>
            </a:lvl4pPr>
            <a:lvl5pPr marL="2046453" indent="-227206" eaLnBrk="0" hangingPunct="0">
              <a:spcBef>
                <a:spcPct val="30000"/>
              </a:spcBef>
              <a:defRPr sz="1200">
                <a:solidFill>
                  <a:schemeClr val="tx1"/>
                </a:solidFill>
                <a:latin typeface="Calibri" pitchFamily="34" charset="0"/>
              </a:defRPr>
            </a:lvl5pPr>
            <a:lvl6pPr marL="2507265" indent="-227206" eaLnBrk="0" fontAlgn="base" hangingPunct="0">
              <a:spcBef>
                <a:spcPct val="30000"/>
              </a:spcBef>
              <a:spcAft>
                <a:spcPct val="0"/>
              </a:spcAft>
              <a:defRPr sz="1200">
                <a:solidFill>
                  <a:schemeClr val="tx1"/>
                </a:solidFill>
                <a:latin typeface="Calibri" pitchFamily="34" charset="0"/>
              </a:defRPr>
            </a:lvl6pPr>
            <a:lvl7pPr marL="2968077" indent="-227206" eaLnBrk="0" fontAlgn="base" hangingPunct="0">
              <a:spcBef>
                <a:spcPct val="30000"/>
              </a:spcBef>
              <a:spcAft>
                <a:spcPct val="0"/>
              </a:spcAft>
              <a:defRPr sz="1200">
                <a:solidFill>
                  <a:schemeClr val="tx1"/>
                </a:solidFill>
                <a:latin typeface="Calibri" pitchFamily="34" charset="0"/>
              </a:defRPr>
            </a:lvl7pPr>
            <a:lvl8pPr marL="3428889" indent="-227206" eaLnBrk="0" fontAlgn="base" hangingPunct="0">
              <a:spcBef>
                <a:spcPct val="30000"/>
              </a:spcBef>
              <a:spcAft>
                <a:spcPct val="0"/>
              </a:spcAft>
              <a:defRPr sz="1200">
                <a:solidFill>
                  <a:schemeClr val="tx1"/>
                </a:solidFill>
                <a:latin typeface="Calibri" pitchFamily="34" charset="0"/>
              </a:defRPr>
            </a:lvl8pPr>
            <a:lvl9pPr marL="3889701" indent="-227206"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347772F-835E-442D-978F-A7FF71860463}" type="slidenum">
              <a:rPr lang="ru-RU" altLang="ru-RU" smtClean="0">
                <a:latin typeface="Arial" charset="0"/>
              </a:rPr>
              <a:pPr eaLnBrk="1" hangingPunct="1">
                <a:spcBef>
                  <a:spcPct val="0"/>
                </a:spcBef>
              </a:pPr>
              <a:t>8</a:t>
            </a:fld>
            <a:endParaRPr lang="ru-RU" altLang="ru-RU">
              <a:latin typeface="Arial" charset="0"/>
            </a:endParaRPr>
          </a:p>
        </p:txBody>
      </p:sp>
    </p:spTree>
    <p:extLst>
      <p:ext uri="{BB962C8B-B14F-4D97-AF65-F5344CB8AC3E}">
        <p14:creationId xmlns:p14="http://schemas.microsoft.com/office/powerpoint/2010/main" val="1247225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xfrm>
            <a:off x="88900" y="744538"/>
            <a:ext cx="6619875"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dirty="0"/>
          </a:p>
        </p:txBody>
      </p:sp>
      <p:sp>
        <p:nvSpPr>
          <p:cNvPr id="26628"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39219" indent="-283208" eaLnBrk="0" hangingPunct="0">
              <a:spcBef>
                <a:spcPct val="30000"/>
              </a:spcBef>
              <a:defRPr sz="1200">
                <a:solidFill>
                  <a:schemeClr val="tx1"/>
                </a:solidFill>
                <a:latin typeface="Calibri" pitchFamily="34" charset="0"/>
              </a:defRPr>
            </a:lvl2pPr>
            <a:lvl3pPr marL="1137630" indent="-227206" eaLnBrk="0" hangingPunct="0">
              <a:spcBef>
                <a:spcPct val="30000"/>
              </a:spcBef>
              <a:defRPr sz="1200">
                <a:solidFill>
                  <a:schemeClr val="tx1"/>
                </a:solidFill>
                <a:latin typeface="Calibri" pitchFamily="34" charset="0"/>
              </a:defRPr>
            </a:lvl3pPr>
            <a:lvl4pPr marL="1592042" indent="-227206" eaLnBrk="0" hangingPunct="0">
              <a:spcBef>
                <a:spcPct val="30000"/>
              </a:spcBef>
              <a:defRPr sz="1200">
                <a:solidFill>
                  <a:schemeClr val="tx1"/>
                </a:solidFill>
                <a:latin typeface="Calibri" pitchFamily="34" charset="0"/>
              </a:defRPr>
            </a:lvl4pPr>
            <a:lvl5pPr marL="2046453" indent="-227206" eaLnBrk="0" hangingPunct="0">
              <a:spcBef>
                <a:spcPct val="30000"/>
              </a:spcBef>
              <a:defRPr sz="1200">
                <a:solidFill>
                  <a:schemeClr val="tx1"/>
                </a:solidFill>
                <a:latin typeface="Calibri" pitchFamily="34" charset="0"/>
              </a:defRPr>
            </a:lvl5pPr>
            <a:lvl6pPr marL="2507265" indent="-227206" eaLnBrk="0" fontAlgn="base" hangingPunct="0">
              <a:spcBef>
                <a:spcPct val="30000"/>
              </a:spcBef>
              <a:spcAft>
                <a:spcPct val="0"/>
              </a:spcAft>
              <a:defRPr sz="1200">
                <a:solidFill>
                  <a:schemeClr val="tx1"/>
                </a:solidFill>
                <a:latin typeface="Calibri" pitchFamily="34" charset="0"/>
              </a:defRPr>
            </a:lvl6pPr>
            <a:lvl7pPr marL="2968077" indent="-227206" eaLnBrk="0" fontAlgn="base" hangingPunct="0">
              <a:spcBef>
                <a:spcPct val="30000"/>
              </a:spcBef>
              <a:spcAft>
                <a:spcPct val="0"/>
              </a:spcAft>
              <a:defRPr sz="1200">
                <a:solidFill>
                  <a:schemeClr val="tx1"/>
                </a:solidFill>
                <a:latin typeface="Calibri" pitchFamily="34" charset="0"/>
              </a:defRPr>
            </a:lvl7pPr>
            <a:lvl8pPr marL="3428889" indent="-227206" eaLnBrk="0" fontAlgn="base" hangingPunct="0">
              <a:spcBef>
                <a:spcPct val="30000"/>
              </a:spcBef>
              <a:spcAft>
                <a:spcPct val="0"/>
              </a:spcAft>
              <a:defRPr sz="1200">
                <a:solidFill>
                  <a:schemeClr val="tx1"/>
                </a:solidFill>
                <a:latin typeface="Calibri" pitchFamily="34" charset="0"/>
              </a:defRPr>
            </a:lvl8pPr>
            <a:lvl9pPr marL="3889701" indent="-227206"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347772F-835E-442D-978F-A7FF71860463}" type="slidenum">
              <a:rPr lang="ru-RU" altLang="ru-RU" smtClean="0">
                <a:latin typeface="Arial" charset="0"/>
              </a:rPr>
              <a:pPr eaLnBrk="1" hangingPunct="1">
                <a:spcBef>
                  <a:spcPct val="0"/>
                </a:spcBef>
              </a:pPr>
              <a:t>9</a:t>
            </a:fld>
            <a:endParaRPr lang="ru-RU" altLang="ru-RU">
              <a:latin typeface="Arial" charset="0"/>
            </a:endParaRPr>
          </a:p>
        </p:txBody>
      </p:sp>
    </p:spTree>
    <p:extLst>
      <p:ext uri="{BB962C8B-B14F-4D97-AF65-F5344CB8AC3E}">
        <p14:creationId xmlns:p14="http://schemas.microsoft.com/office/powerpoint/2010/main" val="202926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14C18766-8376-4BD5-B67D-89A5109A11D9}" type="datetime1">
              <a:rPr lang="ru-RU"/>
              <a:pPr>
                <a:defRPr/>
              </a:pPr>
              <a:t>11.03.2025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6" name="Номер слайда 5"/>
          <p:cNvSpPr>
            <a:spLocks noGrp="1"/>
          </p:cNvSpPr>
          <p:nvPr>
            <p:ph type="sldNum" sz="quarter" idx="12"/>
          </p:nvPr>
        </p:nvSpPr>
        <p:spPr/>
        <p:txBody>
          <a:bodyPr/>
          <a:lstStyle>
            <a:lvl1pPr>
              <a:defRPr/>
            </a:lvl1pPr>
          </a:lstStyle>
          <a:p>
            <a:pPr>
              <a:defRPr/>
            </a:pPr>
            <a:fld id="{4C822670-3AAD-4410-9531-33579DC45E2E}" type="slidenum">
              <a:rPr lang="ru-RU"/>
              <a:pPr>
                <a:defRPr/>
              </a:pPr>
              <a:t>‹#›</a:t>
            </a:fld>
            <a:endParaRPr lang="ru-RU"/>
          </a:p>
        </p:txBody>
      </p:sp>
    </p:spTree>
    <p:extLst>
      <p:ext uri="{BB962C8B-B14F-4D97-AF65-F5344CB8AC3E}">
        <p14:creationId xmlns:p14="http://schemas.microsoft.com/office/powerpoint/2010/main" val="2388093738"/>
      </p:ext>
    </p:extLst>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B8F20491-0300-4AE5-B5BC-1B45F5EF5ABE}" type="datetime1">
              <a:rPr lang="ru-RU"/>
              <a:pPr>
                <a:defRPr/>
              </a:pPr>
              <a:t>11.03.2025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6" name="Номер слайда 5"/>
          <p:cNvSpPr>
            <a:spLocks noGrp="1"/>
          </p:cNvSpPr>
          <p:nvPr>
            <p:ph type="sldNum" sz="quarter" idx="12"/>
          </p:nvPr>
        </p:nvSpPr>
        <p:spPr/>
        <p:txBody>
          <a:bodyPr/>
          <a:lstStyle>
            <a:lvl1pPr>
              <a:defRPr/>
            </a:lvl1pPr>
          </a:lstStyle>
          <a:p>
            <a:pPr>
              <a:defRPr/>
            </a:pPr>
            <a:fld id="{3961ED8B-8FAA-426C-AD92-40C9F4CCB230}" type="slidenum">
              <a:rPr lang="ru-RU"/>
              <a:pPr>
                <a:defRPr/>
              </a:pPr>
              <a:t>‹#›</a:t>
            </a:fld>
            <a:endParaRPr lang="ru-RU"/>
          </a:p>
        </p:txBody>
      </p:sp>
    </p:spTree>
    <p:extLst>
      <p:ext uri="{BB962C8B-B14F-4D97-AF65-F5344CB8AC3E}">
        <p14:creationId xmlns:p14="http://schemas.microsoft.com/office/powerpoint/2010/main" val="1521008351"/>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3CDDFF01-8AA2-4E27-B508-136628B0D46E}" type="datetime1">
              <a:rPr lang="ru-RU"/>
              <a:pPr>
                <a:defRPr/>
              </a:pPr>
              <a:t>11.03.2025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6" name="Номер слайда 5"/>
          <p:cNvSpPr>
            <a:spLocks noGrp="1"/>
          </p:cNvSpPr>
          <p:nvPr>
            <p:ph type="sldNum" sz="quarter" idx="12"/>
          </p:nvPr>
        </p:nvSpPr>
        <p:spPr/>
        <p:txBody>
          <a:bodyPr/>
          <a:lstStyle>
            <a:lvl1pPr>
              <a:defRPr/>
            </a:lvl1pPr>
          </a:lstStyle>
          <a:p>
            <a:pPr>
              <a:defRPr/>
            </a:pPr>
            <a:fld id="{8EBA54AD-3BC1-43CD-99ED-558032BC8B9C}" type="slidenum">
              <a:rPr lang="ru-RU"/>
              <a:pPr>
                <a:defRPr/>
              </a:pPr>
              <a:t>‹#›</a:t>
            </a:fld>
            <a:endParaRPr lang="ru-RU"/>
          </a:p>
        </p:txBody>
      </p:sp>
    </p:spTree>
    <p:extLst>
      <p:ext uri="{BB962C8B-B14F-4D97-AF65-F5344CB8AC3E}">
        <p14:creationId xmlns:p14="http://schemas.microsoft.com/office/powerpoint/2010/main" val="3277916641"/>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E94AB860-55D8-4CDE-A0FA-49779BCC81BD}" type="datetime1">
              <a:rPr lang="ru-RU"/>
              <a:pPr>
                <a:defRPr/>
              </a:pPr>
              <a:t>11.03.2025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6" name="Номер слайда 5"/>
          <p:cNvSpPr>
            <a:spLocks noGrp="1"/>
          </p:cNvSpPr>
          <p:nvPr>
            <p:ph type="sldNum" sz="quarter" idx="12"/>
          </p:nvPr>
        </p:nvSpPr>
        <p:spPr/>
        <p:txBody>
          <a:bodyPr/>
          <a:lstStyle>
            <a:lvl1pPr>
              <a:defRPr/>
            </a:lvl1pPr>
          </a:lstStyle>
          <a:p>
            <a:pPr>
              <a:defRPr/>
            </a:pPr>
            <a:fld id="{3D690D58-CE60-446D-AA5F-D73EC64356CC}" type="slidenum">
              <a:rPr lang="ru-RU"/>
              <a:pPr>
                <a:defRPr/>
              </a:pPr>
              <a:t>‹#›</a:t>
            </a:fld>
            <a:endParaRPr lang="ru-RU"/>
          </a:p>
        </p:txBody>
      </p:sp>
    </p:spTree>
    <p:extLst>
      <p:ext uri="{BB962C8B-B14F-4D97-AF65-F5344CB8AC3E}">
        <p14:creationId xmlns:p14="http://schemas.microsoft.com/office/powerpoint/2010/main" val="3086302661"/>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6D001DBF-98DC-4E6F-B61A-4E75767A79C2}" type="datetime1">
              <a:rPr lang="ru-RU"/>
              <a:pPr>
                <a:defRPr/>
              </a:pPr>
              <a:t>11.03.2025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6" name="Номер слайда 5"/>
          <p:cNvSpPr>
            <a:spLocks noGrp="1"/>
          </p:cNvSpPr>
          <p:nvPr>
            <p:ph type="sldNum" sz="quarter" idx="12"/>
          </p:nvPr>
        </p:nvSpPr>
        <p:spPr/>
        <p:txBody>
          <a:bodyPr/>
          <a:lstStyle>
            <a:lvl1pPr>
              <a:defRPr/>
            </a:lvl1pPr>
          </a:lstStyle>
          <a:p>
            <a:pPr>
              <a:defRPr/>
            </a:pPr>
            <a:fld id="{ED32F34E-8E78-4107-A0F0-CCE5052C555F}" type="slidenum">
              <a:rPr lang="ru-RU"/>
              <a:pPr>
                <a:defRPr/>
              </a:pPr>
              <a:t>‹#›</a:t>
            </a:fld>
            <a:endParaRPr lang="ru-RU"/>
          </a:p>
        </p:txBody>
      </p:sp>
    </p:spTree>
    <p:extLst>
      <p:ext uri="{BB962C8B-B14F-4D97-AF65-F5344CB8AC3E}">
        <p14:creationId xmlns:p14="http://schemas.microsoft.com/office/powerpoint/2010/main" val="1664546837"/>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15980F15-7C75-4109-BBDE-F9BA7D3D07AD}" type="datetime1">
              <a:rPr lang="ru-RU"/>
              <a:pPr>
                <a:defRPr/>
              </a:pPr>
              <a:t>11.03.2025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7" name="Номер слайда 5"/>
          <p:cNvSpPr>
            <a:spLocks noGrp="1"/>
          </p:cNvSpPr>
          <p:nvPr>
            <p:ph type="sldNum" sz="quarter" idx="12"/>
          </p:nvPr>
        </p:nvSpPr>
        <p:spPr/>
        <p:txBody>
          <a:bodyPr/>
          <a:lstStyle>
            <a:lvl1pPr>
              <a:defRPr/>
            </a:lvl1pPr>
          </a:lstStyle>
          <a:p>
            <a:pPr>
              <a:defRPr/>
            </a:pPr>
            <a:fld id="{AC510E17-6D62-41A9-878E-B33E703DD177}" type="slidenum">
              <a:rPr lang="ru-RU"/>
              <a:pPr>
                <a:defRPr/>
              </a:pPr>
              <a:t>‹#›</a:t>
            </a:fld>
            <a:endParaRPr lang="ru-RU"/>
          </a:p>
        </p:txBody>
      </p:sp>
    </p:spTree>
    <p:extLst>
      <p:ext uri="{BB962C8B-B14F-4D97-AF65-F5344CB8AC3E}">
        <p14:creationId xmlns:p14="http://schemas.microsoft.com/office/powerpoint/2010/main" val="191184011"/>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A4C340F1-7F19-4740-B42E-BB94E44B8D8E}" type="datetime1">
              <a:rPr lang="ru-RU"/>
              <a:pPr>
                <a:defRPr/>
              </a:pPr>
              <a:t>11.03.2025</a:t>
            </a:fld>
            <a:endParaRPr lang="ru-RU"/>
          </a:p>
        </p:txBody>
      </p:sp>
      <p:sp>
        <p:nvSpPr>
          <p:cNvPr id="8"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9" name="Номер слайда 5"/>
          <p:cNvSpPr>
            <a:spLocks noGrp="1"/>
          </p:cNvSpPr>
          <p:nvPr>
            <p:ph type="sldNum" sz="quarter" idx="12"/>
          </p:nvPr>
        </p:nvSpPr>
        <p:spPr/>
        <p:txBody>
          <a:bodyPr/>
          <a:lstStyle>
            <a:lvl1pPr>
              <a:defRPr/>
            </a:lvl1pPr>
          </a:lstStyle>
          <a:p>
            <a:pPr>
              <a:defRPr/>
            </a:pPr>
            <a:fld id="{CE2C5FA7-5A06-46DE-8A5A-4F33113C2655}" type="slidenum">
              <a:rPr lang="ru-RU"/>
              <a:pPr>
                <a:defRPr/>
              </a:pPr>
              <a:t>‹#›</a:t>
            </a:fld>
            <a:endParaRPr lang="ru-RU"/>
          </a:p>
        </p:txBody>
      </p:sp>
    </p:spTree>
    <p:extLst>
      <p:ext uri="{BB962C8B-B14F-4D97-AF65-F5344CB8AC3E}">
        <p14:creationId xmlns:p14="http://schemas.microsoft.com/office/powerpoint/2010/main" val="3586493109"/>
      </p:ext>
    </p:extLst>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5D57B3C0-4C11-4BEC-84B1-5314186F62E5}" type="datetime1">
              <a:rPr lang="ru-RU"/>
              <a:pPr>
                <a:defRPr/>
              </a:pPr>
              <a:t>11.03.2025</a:t>
            </a:fld>
            <a:endParaRPr lang="ru-RU"/>
          </a:p>
        </p:txBody>
      </p:sp>
      <p:sp>
        <p:nvSpPr>
          <p:cNvPr id="4"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5" name="Номер слайда 5"/>
          <p:cNvSpPr>
            <a:spLocks noGrp="1"/>
          </p:cNvSpPr>
          <p:nvPr>
            <p:ph type="sldNum" sz="quarter" idx="12"/>
          </p:nvPr>
        </p:nvSpPr>
        <p:spPr/>
        <p:txBody>
          <a:bodyPr/>
          <a:lstStyle>
            <a:lvl1pPr>
              <a:defRPr/>
            </a:lvl1pPr>
          </a:lstStyle>
          <a:p>
            <a:pPr>
              <a:defRPr/>
            </a:pPr>
            <a:fld id="{A13728CE-D0C0-41A1-983D-F3AE603A10E0}" type="slidenum">
              <a:rPr lang="ru-RU"/>
              <a:pPr>
                <a:defRPr/>
              </a:pPr>
              <a:t>‹#›</a:t>
            </a:fld>
            <a:endParaRPr lang="ru-RU"/>
          </a:p>
        </p:txBody>
      </p:sp>
    </p:spTree>
    <p:extLst>
      <p:ext uri="{BB962C8B-B14F-4D97-AF65-F5344CB8AC3E}">
        <p14:creationId xmlns:p14="http://schemas.microsoft.com/office/powerpoint/2010/main" val="2301516032"/>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46972D94-5446-4998-BE68-8D5742EC51AF}" type="datetime1">
              <a:rPr lang="ru-RU"/>
              <a:pPr>
                <a:defRPr/>
              </a:pPr>
              <a:t>11.03.2025</a:t>
            </a:fld>
            <a:endParaRPr lang="ru-RU"/>
          </a:p>
        </p:txBody>
      </p:sp>
      <p:sp>
        <p:nvSpPr>
          <p:cNvPr id="3"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4" name="Номер слайда 5"/>
          <p:cNvSpPr>
            <a:spLocks noGrp="1"/>
          </p:cNvSpPr>
          <p:nvPr>
            <p:ph type="sldNum" sz="quarter" idx="12"/>
          </p:nvPr>
        </p:nvSpPr>
        <p:spPr/>
        <p:txBody>
          <a:bodyPr/>
          <a:lstStyle>
            <a:lvl1pPr>
              <a:defRPr/>
            </a:lvl1pPr>
          </a:lstStyle>
          <a:p>
            <a:pPr>
              <a:defRPr/>
            </a:pPr>
            <a:fld id="{0669AB64-8065-4C14-9A2E-57B97E228971}" type="slidenum">
              <a:rPr lang="ru-RU"/>
              <a:pPr>
                <a:defRPr/>
              </a:pPr>
              <a:t>‹#›</a:t>
            </a:fld>
            <a:endParaRPr lang="ru-RU"/>
          </a:p>
        </p:txBody>
      </p:sp>
    </p:spTree>
    <p:extLst>
      <p:ext uri="{BB962C8B-B14F-4D97-AF65-F5344CB8AC3E}">
        <p14:creationId xmlns:p14="http://schemas.microsoft.com/office/powerpoint/2010/main" val="3792090506"/>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9D3E5D51-3223-41F0-A970-9542939258CE}" type="datetime1">
              <a:rPr lang="ru-RU"/>
              <a:pPr>
                <a:defRPr/>
              </a:pPr>
              <a:t>11.03.2025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7" name="Номер слайда 5"/>
          <p:cNvSpPr>
            <a:spLocks noGrp="1"/>
          </p:cNvSpPr>
          <p:nvPr>
            <p:ph type="sldNum" sz="quarter" idx="12"/>
          </p:nvPr>
        </p:nvSpPr>
        <p:spPr/>
        <p:txBody>
          <a:bodyPr/>
          <a:lstStyle>
            <a:lvl1pPr>
              <a:defRPr/>
            </a:lvl1pPr>
          </a:lstStyle>
          <a:p>
            <a:pPr>
              <a:defRPr/>
            </a:pPr>
            <a:fld id="{E2B78131-E8C4-4F86-B4A3-2629C8922751}" type="slidenum">
              <a:rPr lang="ru-RU"/>
              <a:pPr>
                <a:defRPr/>
              </a:pPr>
              <a:t>‹#›</a:t>
            </a:fld>
            <a:endParaRPr lang="ru-RU"/>
          </a:p>
        </p:txBody>
      </p:sp>
    </p:spTree>
    <p:extLst>
      <p:ext uri="{BB962C8B-B14F-4D97-AF65-F5344CB8AC3E}">
        <p14:creationId xmlns:p14="http://schemas.microsoft.com/office/powerpoint/2010/main" val="2636571995"/>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E9025A16-AE55-413C-9131-D3A6D217FAA1}" type="datetime1">
              <a:rPr lang="ru-RU"/>
              <a:pPr>
                <a:defRPr/>
              </a:pPr>
              <a:t>11.03.2025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r>
              <a:rPr lang="ru-RU"/>
              <a:t>Слайд из ??</a:t>
            </a:r>
          </a:p>
        </p:txBody>
      </p:sp>
      <p:sp>
        <p:nvSpPr>
          <p:cNvPr id="7" name="Номер слайда 5"/>
          <p:cNvSpPr>
            <a:spLocks noGrp="1"/>
          </p:cNvSpPr>
          <p:nvPr>
            <p:ph type="sldNum" sz="quarter" idx="12"/>
          </p:nvPr>
        </p:nvSpPr>
        <p:spPr/>
        <p:txBody>
          <a:bodyPr/>
          <a:lstStyle>
            <a:lvl1pPr>
              <a:defRPr/>
            </a:lvl1pPr>
          </a:lstStyle>
          <a:p>
            <a:pPr>
              <a:defRPr/>
            </a:pPr>
            <a:fld id="{7BB54E74-3FEA-4828-A6B2-795B158E6A9A}" type="slidenum">
              <a:rPr lang="ru-RU"/>
              <a:pPr>
                <a:defRPr/>
              </a:pPr>
              <a:t>‹#›</a:t>
            </a:fld>
            <a:endParaRPr lang="ru-RU"/>
          </a:p>
        </p:txBody>
      </p:sp>
    </p:spTree>
    <p:extLst>
      <p:ext uri="{BB962C8B-B14F-4D97-AF65-F5344CB8AC3E}">
        <p14:creationId xmlns:p14="http://schemas.microsoft.com/office/powerpoint/2010/main" val="3776822510"/>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05978"/>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027" name="Текст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72514D7-8648-4CC5-B17C-BAD5D41ADA24}" type="datetime1">
              <a:rPr lang="ru-RU"/>
              <a:pPr>
                <a:defRPr/>
              </a:pPr>
              <a:t>11.03.2025</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ru-RU"/>
              <a:t>Слайд из ??</a:t>
            </a:r>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676694D-0C34-4D4A-AA3D-10A924E5CF31}"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ll/>
  </p:transition>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2"/>
          <p:cNvSpPr txBox="1">
            <a:spLocks/>
          </p:cNvSpPr>
          <p:nvPr/>
        </p:nvSpPr>
        <p:spPr>
          <a:xfrm>
            <a:off x="720725" y="141685"/>
            <a:ext cx="7883525" cy="359569"/>
          </a:xfrm>
          <a:prstGeom prst="rect">
            <a:avLst/>
          </a:prstGeom>
        </p:spPr>
        <p:txBody>
          <a:bodyPr>
            <a:normAutofit fontScale="62500" lnSpcReduction="20000"/>
          </a:bodyPr>
          <a:lstStyle/>
          <a:p>
            <a:pPr algn="ctr" fontAlgn="auto">
              <a:spcBef>
                <a:spcPct val="20000"/>
              </a:spcBef>
              <a:spcAft>
                <a:spcPts val="0"/>
              </a:spcAft>
              <a:buFont typeface="Arial" pitchFamily="34" charset="0"/>
              <a:buNone/>
              <a:defRPr/>
            </a:pPr>
            <a:r>
              <a:rPr lang="ru-RU" sz="3200" b="1" dirty="0">
                <a:solidFill>
                  <a:schemeClr val="bg1"/>
                </a:solidFill>
                <a:latin typeface="+mn-lt"/>
              </a:rPr>
              <a:t>ЭЛЕКТРОННЫЕ УСЛУГИ</a:t>
            </a:r>
            <a:r>
              <a:rPr lang="ru-RU" sz="2800" b="1" dirty="0">
                <a:solidFill>
                  <a:schemeClr val="bg1"/>
                </a:solidFill>
                <a:latin typeface="+mn-lt"/>
              </a:rPr>
              <a:t> </a:t>
            </a:r>
            <a:r>
              <a:rPr lang="ru-RU" sz="2600" dirty="0">
                <a:solidFill>
                  <a:schemeClr val="bg1"/>
                </a:solidFill>
                <a:latin typeface="+mn-lt"/>
              </a:rPr>
              <a:t>В СФЕРЕ ОБРАЗОВАНИЯ</a:t>
            </a:r>
          </a:p>
        </p:txBody>
      </p:sp>
      <p:sp>
        <p:nvSpPr>
          <p:cNvPr id="7" name="TextBox 6"/>
          <p:cNvSpPr txBox="1"/>
          <p:nvPr/>
        </p:nvSpPr>
        <p:spPr>
          <a:xfrm>
            <a:off x="287524" y="1312623"/>
            <a:ext cx="8568952" cy="2554545"/>
          </a:xfrm>
          <a:prstGeom prst="rect">
            <a:avLst/>
          </a:prstGeom>
          <a:noFill/>
          <a:scene3d>
            <a:camera prst="orthographicFront"/>
            <a:lightRig rig="soft" dir="t">
              <a:rot lat="0" lon="0" rev="10800000"/>
            </a:lightRig>
          </a:scene3d>
          <a:sp3d extrusionH="76200">
            <a:extrusionClr>
              <a:srgbClr val="333333"/>
            </a:extrusionClr>
          </a:sp3d>
        </p:spPr>
        <p:txBody>
          <a:bodyPr>
            <a:spAutoFit/>
            <a:sp3d>
              <a:bevelT w="27940" h="12700"/>
              <a:contourClr>
                <a:srgbClr val="DDDDDD"/>
              </a:contourClr>
            </a:sp3d>
          </a:bodyPr>
          <a:lstStyle/>
          <a:p>
            <a:pPr algn="ctr">
              <a:defRPr/>
            </a:pPr>
            <a:r>
              <a:rPr lang="ru-RU" sz="3200" b="1" spc="150" dirty="0">
                <a:ln w="11430"/>
                <a:solidFill>
                  <a:schemeClr val="tx2">
                    <a:lumMod val="75000"/>
                  </a:schemeClr>
                </a:solidFill>
                <a:effectLst>
                  <a:outerShdw blurRad="25400" algn="tl" rotWithShape="0">
                    <a:srgbClr val="000000">
                      <a:alpha val="43000"/>
                    </a:srgbClr>
                  </a:outerShdw>
                </a:effectLst>
              </a:rPr>
              <a:t>Об организации приема детей в первые классы </a:t>
            </a:r>
          </a:p>
          <a:p>
            <a:pPr algn="ctr">
              <a:defRPr/>
            </a:pPr>
            <a:r>
              <a:rPr lang="ru-RU" sz="3200" b="1" spc="150" dirty="0">
                <a:ln w="11430"/>
                <a:solidFill>
                  <a:schemeClr val="tx2">
                    <a:lumMod val="75000"/>
                  </a:schemeClr>
                </a:solidFill>
                <a:effectLst>
                  <a:outerShdw blurRad="25400" algn="tl" rotWithShape="0">
                    <a:srgbClr val="000000">
                      <a:alpha val="43000"/>
                    </a:srgbClr>
                  </a:outerShdw>
                </a:effectLst>
              </a:rPr>
              <a:t>государственных и муниципальных образовательных организаций </a:t>
            </a:r>
          </a:p>
          <a:p>
            <a:pPr algn="ctr">
              <a:defRPr/>
            </a:pPr>
            <a:r>
              <a:rPr lang="ru-RU" sz="3200" b="1" spc="150" dirty="0">
                <a:ln w="11430"/>
                <a:solidFill>
                  <a:schemeClr val="tx2">
                    <a:lumMod val="75000"/>
                  </a:schemeClr>
                </a:solidFill>
                <a:effectLst>
                  <a:outerShdw blurRad="25400" algn="tl" rotWithShape="0">
                    <a:srgbClr val="000000">
                      <a:alpha val="43000"/>
                    </a:srgbClr>
                  </a:outerShdw>
                </a:effectLst>
              </a:rPr>
              <a:t>Самарской области в 2025 году</a:t>
            </a:r>
          </a:p>
        </p:txBody>
      </p:sp>
      <p:pic>
        <p:nvPicPr>
          <p:cNvPr id="2052" name="Рисунок 5" descr="Подложка для презентации.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06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Рисунок 5" descr="Подложка для презентации.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4158853"/>
            <a:ext cx="91440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Прямая соединительная линия 9"/>
          <p:cNvCxnSpPr/>
          <p:nvPr/>
        </p:nvCxnSpPr>
        <p:spPr>
          <a:xfrm flipV="1">
            <a:off x="0" y="1006079"/>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flipV="1">
            <a:off x="0" y="4157663"/>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90487" y="296264"/>
            <a:ext cx="9144000" cy="369332"/>
          </a:xfrm>
          <a:prstGeom prst="rect">
            <a:avLst/>
          </a:prstGeom>
          <a:noFill/>
        </p:spPr>
        <p:txBody>
          <a:bodyPr wrap="square" rtlCol="0">
            <a:spAutoFit/>
          </a:bodyPr>
          <a:lstStyle/>
          <a:p>
            <a:pPr algn="ctr"/>
            <a:r>
              <a:rPr lang="ru-RU" b="1" dirty="0">
                <a:solidFill>
                  <a:schemeClr val="bg1"/>
                </a:solidFill>
              </a:rPr>
              <a:t>Министерство образования Самарской области</a:t>
            </a:r>
          </a:p>
        </p:txBody>
      </p:sp>
      <p:sp>
        <p:nvSpPr>
          <p:cNvPr id="9" name="TextBox 8"/>
          <p:cNvSpPr txBox="1"/>
          <p:nvPr/>
        </p:nvSpPr>
        <p:spPr>
          <a:xfrm>
            <a:off x="26701" y="4419218"/>
            <a:ext cx="9144000" cy="369332"/>
          </a:xfrm>
          <a:prstGeom prst="rect">
            <a:avLst/>
          </a:prstGeom>
          <a:noFill/>
        </p:spPr>
        <p:txBody>
          <a:bodyPr wrap="square" rtlCol="0">
            <a:spAutoFit/>
          </a:bodyPr>
          <a:lstStyle/>
          <a:p>
            <a:pPr algn="ctr"/>
            <a:r>
              <a:rPr lang="ru-RU" b="1" dirty="0">
                <a:solidFill>
                  <a:srgbClr val="FF0000"/>
                </a:solidFill>
              </a:rPr>
              <a:t>12.03.2025</a:t>
            </a:r>
          </a:p>
        </p:txBody>
      </p:sp>
    </p:spTree>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Рисунок 5" descr="Подложка для презентации.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0241"/>
            <a:ext cx="9144000" cy="647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Box 25"/>
          <p:cNvSpPr txBox="1">
            <a:spLocks noChangeArrowheads="1"/>
          </p:cNvSpPr>
          <p:nvPr/>
        </p:nvSpPr>
        <p:spPr bwMode="auto">
          <a:xfrm>
            <a:off x="6156326" y="4462463"/>
            <a:ext cx="10080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ru-RU" altLang="ru-RU" sz="1800">
              <a:latin typeface="Arial" charset="0"/>
            </a:endParaRPr>
          </a:p>
        </p:txBody>
      </p:sp>
      <p:sp>
        <p:nvSpPr>
          <p:cNvPr id="3077" name="Прямоугольник 2"/>
          <p:cNvSpPr>
            <a:spLocks noChangeArrowheads="1"/>
          </p:cNvSpPr>
          <p:nvPr/>
        </p:nvSpPr>
        <p:spPr bwMode="auto">
          <a:xfrm>
            <a:off x="-19050" y="628651"/>
            <a:ext cx="9144000" cy="3400931"/>
          </a:xfrm>
          <a:prstGeom prst="rect">
            <a:avLst/>
          </a:prstGeom>
          <a:noFill/>
          <a:ln>
            <a:noFill/>
          </a:ln>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285750" indent="-285750" algn="ctr" eaLnBrk="1" hangingPunct="1">
              <a:spcBef>
                <a:spcPct val="0"/>
              </a:spcBef>
              <a:buFont typeface="Wingdings" pitchFamily="2" charset="2"/>
              <a:buChar char="ü"/>
              <a:defRPr/>
            </a:pPr>
            <a:r>
              <a:rPr lang="ru-RU" sz="1500" b="1" dirty="0">
                <a:solidFill>
                  <a:srgbClr val="FF0000"/>
                </a:solidFill>
                <a:latin typeface="Times New Roman" panose="02020603050405020304" pitchFamily="18" charset="0"/>
                <a:cs typeface="Times New Roman" panose="02020603050405020304" pitchFamily="18" charset="0"/>
              </a:rPr>
              <a:t>Федеральный закон от 29.12.2012 № 273-ФЗ </a:t>
            </a:r>
          </a:p>
          <a:p>
            <a:pPr algn="ctr" eaLnBrk="1" hangingPunct="1">
              <a:spcBef>
                <a:spcPct val="0"/>
              </a:spcBef>
              <a:buNone/>
              <a:defRPr/>
            </a:pPr>
            <a:r>
              <a:rPr lang="ru-RU" sz="1500" b="1" dirty="0">
                <a:latin typeface="Times New Roman" panose="02020603050405020304" pitchFamily="18" charset="0"/>
                <a:cs typeface="Times New Roman" panose="02020603050405020304" pitchFamily="18" charset="0"/>
              </a:rPr>
              <a:t>«Об образовании в Российской Федерации»</a:t>
            </a:r>
          </a:p>
          <a:p>
            <a:pPr algn="ctr" eaLnBrk="1" hangingPunct="1">
              <a:spcBef>
                <a:spcPct val="0"/>
              </a:spcBef>
              <a:buNone/>
              <a:defRPr/>
            </a:pPr>
            <a:endParaRPr lang="ru-RU" sz="1000" b="1" dirty="0">
              <a:latin typeface="Times New Roman" panose="02020603050405020304" pitchFamily="18" charset="0"/>
              <a:cs typeface="Times New Roman" panose="02020603050405020304" pitchFamily="18" charset="0"/>
            </a:endParaRPr>
          </a:p>
          <a:p>
            <a:pPr marL="285750" indent="-285750" algn="ctr" eaLnBrk="1" hangingPunct="1">
              <a:spcBef>
                <a:spcPct val="0"/>
              </a:spcBef>
              <a:buFont typeface="Wingdings" panose="05000000000000000000" pitchFamily="2" charset="2"/>
              <a:buChar char="ü"/>
              <a:defRPr/>
            </a:pPr>
            <a:r>
              <a:rPr lang="ru-RU" sz="1500" b="1" dirty="0">
                <a:solidFill>
                  <a:srgbClr val="FF0000"/>
                </a:solidFill>
                <a:latin typeface="Times New Roman" panose="02020603050405020304" pitchFamily="18" charset="0"/>
                <a:cs typeface="Times New Roman" panose="02020603050405020304" pitchFamily="18" charset="0"/>
              </a:rPr>
              <a:t>Приказ Минпросвещения России от 02.09.2020 № 458 (в редакции от 30.08.2023)</a:t>
            </a:r>
          </a:p>
          <a:p>
            <a:pPr algn="ctr" eaLnBrk="1" hangingPunct="1">
              <a:spcBef>
                <a:spcPct val="0"/>
              </a:spcBef>
              <a:buNone/>
              <a:defRPr/>
            </a:pPr>
            <a:r>
              <a:rPr lang="ru-RU" sz="1500" b="1" dirty="0">
                <a:latin typeface="Times New Roman" panose="02020603050405020304" pitchFamily="18" charset="0"/>
                <a:cs typeface="Times New Roman" panose="02020603050405020304" pitchFamily="18" charset="0"/>
              </a:rPr>
              <a:t>«Об утверждении Порядка приема на обучение по образовательным программам начального общего, основного общего и среднего общего образования»</a:t>
            </a:r>
          </a:p>
          <a:p>
            <a:pPr algn="ctr" eaLnBrk="1" hangingPunct="1">
              <a:spcBef>
                <a:spcPct val="0"/>
              </a:spcBef>
              <a:buNone/>
              <a:defRPr/>
            </a:pPr>
            <a:r>
              <a:rPr lang="ru-RU" sz="1000" b="1" dirty="0">
                <a:solidFill>
                  <a:srgbClr val="FF0000"/>
                </a:solidFill>
                <a:latin typeface="Times New Roman" panose="02020603050405020304" pitchFamily="18" charset="0"/>
                <a:cs typeface="Times New Roman" panose="02020603050405020304" pitchFamily="18" charset="0"/>
              </a:rPr>
              <a:t> </a:t>
            </a:r>
          </a:p>
          <a:p>
            <a:pPr marL="285750" indent="-285750" algn="ctr" eaLnBrk="1" hangingPunct="1">
              <a:spcBef>
                <a:spcPct val="0"/>
              </a:spcBef>
              <a:buFont typeface="Wingdings" pitchFamily="2" charset="2"/>
              <a:buChar char="ü"/>
              <a:defRPr/>
            </a:pPr>
            <a:r>
              <a:rPr lang="ru-RU" sz="1500" b="1" dirty="0">
                <a:solidFill>
                  <a:srgbClr val="FF0000"/>
                </a:solidFill>
                <a:latin typeface="Times New Roman" panose="02020603050405020304" pitchFamily="18" charset="0"/>
                <a:cs typeface="Times New Roman" panose="02020603050405020304" pitchFamily="18" charset="0"/>
              </a:rPr>
              <a:t>Приказ министерства образования и науки Самарской области от 27 марта 2024 г. № 210-од</a:t>
            </a:r>
            <a:br>
              <a:rPr lang="ru-RU" sz="1500" b="1" dirty="0">
                <a:solidFill>
                  <a:srgbClr val="FF0000"/>
                </a:solidFill>
                <a:latin typeface="Times New Roman" panose="02020603050405020304" pitchFamily="18" charset="0"/>
                <a:cs typeface="Times New Roman" panose="02020603050405020304" pitchFamily="18" charset="0"/>
              </a:rPr>
            </a:br>
            <a:r>
              <a:rPr lang="ru-RU" sz="1500" b="1" dirty="0">
                <a:latin typeface="Times New Roman" panose="02020603050405020304" pitchFamily="18" charset="0"/>
                <a:cs typeface="Times New Roman" panose="02020603050405020304" pitchFamily="18" charset="0"/>
              </a:rPr>
              <a:t>"Об утверждении административного регламента предоставления министерством образования и науки Самарской области государственной услуги "Прием заявлений о зачислении в государственные и муниципальные образовательные организации Самарской области, реализующие программы общего образования"</a:t>
            </a:r>
            <a:endParaRPr lang="ru-RU" sz="1000" b="1" dirty="0">
              <a:latin typeface="Times New Roman" panose="02020603050405020304" pitchFamily="18" charset="0"/>
              <a:cs typeface="Times New Roman" panose="02020603050405020304" pitchFamily="18" charset="0"/>
            </a:endParaRPr>
          </a:p>
          <a:p>
            <a:pPr marL="342900" indent="-342900" algn="ctr" eaLnBrk="1" hangingPunct="1">
              <a:spcBef>
                <a:spcPct val="0"/>
              </a:spcBef>
              <a:buFont typeface="Wingdings" panose="05000000000000000000" pitchFamily="2" charset="2"/>
              <a:buChar char="ü"/>
              <a:defRPr/>
            </a:pPr>
            <a:r>
              <a:rPr lang="ru-RU" sz="1500" b="1" dirty="0">
                <a:solidFill>
                  <a:srgbClr val="FF0000"/>
                </a:solidFill>
                <a:latin typeface="Times New Roman" panose="02020603050405020304" pitchFamily="18" charset="0"/>
                <a:cs typeface="Times New Roman" panose="02020603050405020304" pitchFamily="18" charset="0"/>
              </a:rPr>
              <a:t>Правила приема на обучение в конкретную организацию</a:t>
            </a:r>
            <a:r>
              <a:rPr lang="ru-RU" sz="1500" b="1" dirty="0">
                <a:latin typeface="Times New Roman" panose="02020603050405020304" pitchFamily="18" charset="0"/>
                <a:cs typeface="Times New Roman" panose="02020603050405020304" pitchFamily="18" charset="0"/>
              </a:rPr>
              <a:t>, осуществляющую образовательную деятельность по образовательным программам начального общего, основного общего и среднего общего образования (в части, не урегулированной законодательством об образовании)</a:t>
            </a:r>
          </a:p>
        </p:txBody>
      </p:sp>
      <p:sp>
        <p:nvSpPr>
          <p:cNvPr id="6" name="Подзаголовок 2"/>
          <p:cNvSpPr txBox="1">
            <a:spLocks/>
          </p:cNvSpPr>
          <p:nvPr/>
        </p:nvSpPr>
        <p:spPr bwMode="auto">
          <a:xfrm>
            <a:off x="530225" y="-92323"/>
            <a:ext cx="8506271" cy="719783"/>
          </a:xfrm>
          <a:prstGeom prst="rect">
            <a:avLst/>
          </a:prstGeom>
          <a:noFill/>
          <a:ln w="9525">
            <a:noFill/>
            <a:miter lim="800000"/>
            <a:headEnd/>
            <a:tailEnd/>
          </a:ln>
        </p:spPr>
        <p:txBody>
          <a:bodyPr anchor="ctr">
            <a:noAutofit/>
          </a:bodyPr>
          <a:lstStyle/>
          <a:p>
            <a:pPr algn="ctr" fontAlgn="auto">
              <a:spcBef>
                <a:spcPts val="0"/>
              </a:spcBef>
              <a:spcAft>
                <a:spcPts val="0"/>
              </a:spcAft>
              <a:buFont typeface="Arial" pitchFamily="34" charset="0"/>
              <a:buNone/>
              <a:defRPr/>
            </a:pPr>
            <a:r>
              <a:rPr lang="ru-RU" sz="2400" b="1" dirty="0">
                <a:solidFill>
                  <a:schemeClr val="bg1"/>
                </a:solidFill>
                <a:cs typeface="Arial" pitchFamily="34" charset="0"/>
              </a:rPr>
              <a:t>Нормативная правовая база </a:t>
            </a:r>
          </a:p>
          <a:p>
            <a:pPr algn="ctr" fontAlgn="auto">
              <a:spcBef>
                <a:spcPts val="0"/>
              </a:spcBef>
              <a:spcAft>
                <a:spcPts val="0"/>
              </a:spcAft>
              <a:buFont typeface="Arial" pitchFamily="34" charset="0"/>
              <a:buNone/>
              <a:defRPr/>
            </a:pPr>
            <a:r>
              <a:rPr lang="ru-RU" sz="1400" b="1" dirty="0">
                <a:solidFill>
                  <a:schemeClr val="bg1"/>
                </a:solidFill>
                <a:cs typeface="Arial" pitchFamily="34" charset="0"/>
              </a:rPr>
              <a:t>(размещается на официальных сайтах образовательных организаций и ТУ/ДО)</a:t>
            </a:r>
          </a:p>
        </p:txBody>
      </p:sp>
    </p:spTree>
    <p:extLst>
      <p:ext uri="{BB962C8B-B14F-4D97-AF65-F5344CB8AC3E}">
        <p14:creationId xmlns:p14="http://schemas.microsoft.com/office/powerpoint/2010/main" val="4153799532"/>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5" descr="Подложка для презентации.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Заголовок 5"/>
          <p:cNvSpPr>
            <a:spLocks noGrp="1"/>
          </p:cNvSpPr>
          <p:nvPr>
            <p:ph type="title"/>
          </p:nvPr>
        </p:nvSpPr>
        <p:spPr>
          <a:xfrm>
            <a:off x="457200" y="36438"/>
            <a:ext cx="8229600" cy="349548"/>
          </a:xfrm>
        </p:spPr>
        <p:txBody>
          <a:bodyPr/>
          <a:lstStyle/>
          <a:p>
            <a:r>
              <a:rPr lang="ru-RU" sz="2000" b="1" dirty="0">
                <a:solidFill>
                  <a:schemeClr val="bg1"/>
                </a:solidFill>
                <a:latin typeface="Arial" panose="020B0604020202020204" pitchFamily="34" charset="0"/>
                <a:cs typeface="Arial" panose="020B0604020202020204" pitchFamily="34" charset="0"/>
              </a:rPr>
              <a:t>Особенности приема в 1 класс в 2025 году</a:t>
            </a:r>
          </a:p>
        </p:txBody>
      </p:sp>
      <p:sp>
        <p:nvSpPr>
          <p:cNvPr id="7" name="Объект 6"/>
          <p:cNvSpPr>
            <a:spLocks noGrp="1"/>
          </p:cNvSpPr>
          <p:nvPr>
            <p:ph idx="1"/>
          </p:nvPr>
        </p:nvSpPr>
        <p:spPr>
          <a:xfrm>
            <a:off x="179512" y="483518"/>
            <a:ext cx="8856984" cy="4536504"/>
          </a:xfrm>
        </p:spPr>
        <p:txBody>
          <a:bodyPr/>
          <a:lstStyle/>
          <a:p>
            <a:pPr marL="0" indent="0" algn="just">
              <a:buNone/>
            </a:pPr>
            <a:r>
              <a:rPr lang="ru-RU" sz="1400" b="1" dirty="0">
                <a:solidFill>
                  <a:srgbClr val="FF0000"/>
                </a:solidFill>
                <a:latin typeface="Times New Roman" panose="02020603050405020304" pitchFamily="18" charset="0"/>
                <a:cs typeface="Times New Roman" panose="02020603050405020304" pitchFamily="18" charset="0"/>
              </a:rPr>
              <a:t>1. Федеральный закон от 28.12.2024 № 544-ФЗ «О внесении изменений в статьи 67 и 78 Федерального закона «Об образовании в Российской Федерации» (вступает в силу с 01.04.2025)</a:t>
            </a:r>
          </a:p>
          <a:p>
            <a:pPr marL="0" indent="0" algn="just">
              <a:buNone/>
            </a:pPr>
            <a:r>
              <a:rPr lang="ru-RU" sz="1400" dirty="0">
                <a:latin typeface="Times New Roman" panose="02020603050405020304" pitchFamily="18" charset="0"/>
                <a:cs typeface="Times New Roman" panose="02020603050405020304" pitchFamily="18" charset="0"/>
              </a:rPr>
              <a:t>Иностранные граждане принимаются на обучение: </a:t>
            </a:r>
          </a:p>
          <a:p>
            <a:pPr algn="just">
              <a:buFontTx/>
              <a:buChar char="-"/>
            </a:pPr>
            <a:r>
              <a:rPr lang="ru-RU" sz="1400" dirty="0">
                <a:latin typeface="Times New Roman" panose="02020603050405020304" pitchFamily="18" charset="0"/>
                <a:cs typeface="Times New Roman" panose="02020603050405020304" pitchFamily="18" charset="0"/>
              </a:rPr>
              <a:t>при условии предъявления документа, подтверждающего законность их нахождения на территории Российской Федерации;</a:t>
            </a:r>
          </a:p>
          <a:p>
            <a:pPr algn="just">
              <a:buFontTx/>
              <a:buChar char="-"/>
            </a:pPr>
            <a:r>
              <a:rPr lang="ru-RU" sz="1400" dirty="0">
                <a:latin typeface="Times New Roman" panose="02020603050405020304" pitchFamily="18" charset="0"/>
                <a:cs typeface="Times New Roman" panose="02020603050405020304" pitchFamily="18" charset="0"/>
              </a:rPr>
              <a:t>при условии успешного прохождения на бесплатной основе в государственной или муниципальной общеобразовательной организации тестирования на знание русского языка, достаточное для освоения указанных образовательных программ (лица, не прошедшие тестирование на знание русского языка, достаточное для освоения образовательных программ, не допускаются до освоения указанных образовательных программ).</a:t>
            </a:r>
          </a:p>
          <a:p>
            <a:pPr marL="0" indent="0" algn="just">
              <a:buNone/>
            </a:pPr>
            <a:r>
              <a:rPr lang="ru-RU" sz="1400" dirty="0">
                <a:latin typeface="Times New Roman" panose="02020603050405020304" pitchFamily="18" charset="0"/>
                <a:cs typeface="Times New Roman" panose="02020603050405020304" pitchFamily="18" charset="0"/>
              </a:rPr>
              <a:t>При невыполнении указанных условий иностранным гражданам отказывается в прием на обучение.</a:t>
            </a:r>
          </a:p>
          <a:p>
            <a:pPr marL="0" indent="0" algn="just">
              <a:buNone/>
            </a:pPr>
            <a:endParaRPr lang="ru-RU" sz="1400" dirty="0">
              <a:latin typeface="Times New Roman" panose="02020603050405020304" pitchFamily="18" charset="0"/>
              <a:cs typeface="Times New Roman" panose="02020603050405020304" pitchFamily="18" charset="0"/>
            </a:endParaRPr>
          </a:p>
          <a:p>
            <a:pPr marL="0" indent="0" algn="just">
              <a:buNone/>
            </a:pPr>
            <a:r>
              <a:rPr lang="ru-RU" sz="1400" b="1" dirty="0">
                <a:solidFill>
                  <a:srgbClr val="FF0000"/>
                </a:solidFill>
                <a:latin typeface="Times New Roman" panose="02020603050405020304" pitchFamily="18" charset="0"/>
                <a:cs typeface="Times New Roman" panose="02020603050405020304" pitchFamily="18" charset="0"/>
              </a:rPr>
              <a:t>2. Для лиц первоочередной, внеочередной или преимущественной льготы для зачисления в 1 класс будет доступен новый функционал</a:t>
            </a:r>
          </a:p>
          <a:p>
            <a:pPr marL="0" indent="0" algn="just">
              <a:buNone/>
            </a:pPr>
            <a:r>
              <a:rPr lang="ru-RU" sz="1400" dirty="0">
                <a:latin typeface="Times New Roman" panose="02020603050405020304" pitchFamily="18" charset="0"/>
                <a:cs typeface="Times New Roman" panose="02020603050405020304" pitchFamily="18" charset="0"/>
              </a:rPr>
              <a:t>Возможность отложенной (автоматической) отправки черновика в момент открытия записи в школу. </a:t>
            </a:r>
          </a:p>
          <a:p>
            <a:pPr marL="0" indent="0" algn="just">
              <a:buNone/>
            </a:pPr>
            <a:r>
              <a:rPr lang="ru-RU" sz="1400" dirty="0">
                <a:latin typeface="Times New Roman" panose="02020603050405020304" pitchFamily="18" charset="0"/>
                <a:cs typeface="Times New Roman" panose="02020603050405020304" pitchFamily="18" charset="0"/>
              </a:rPr>
              <a:t>Функционал будет доступен только во время </a:t>
            </a:r>
            <a:r>
              <a:rPr lang="ru-RU" sz="1400" dirty="0" err="1">
                <a:latin typeface="Times New Roman" panose="02020603050405020304" pitchFamily="18" charset="0"/>
                <a:cs typeface="Times New Roman" panose="02020603050405020304" pitchFamily="18" charset="0"/>
              </a:rPr>
              <a:t>предзаполнения</a:t>
            </a:r>
            <a:r>
              <a:rPr lang="ru-RU" sz="1400" dirty="0">
                <a:latin typeface="Times New Roman" panose="02020603050405020304" pitchFamily="18" charset="0"/>
                <a:cs typeface="Times New Roman" panose="02020603050405020304" pitchFamily="18" charset="0"/>
              </a:rPr>
              <a:t> черновика (с момента открытия формы и до старта записи в школу).</a:t>
            </a:r>
          </a:p>
        </p:txBody>
      </p:sp>
      <p:sp>
        <p:nvSpPr>
          <p:cNvPr id="5" name="Номер слайда 4"/>
          <p:cNvSpPr>
            <a:spLocks noGrp="1"/>
          </p:cNvSpPr>
          <p:nvPr>
            <p:ph type="sldNum" sz="quarter" idx="12"/>
          </p:nvPr>
        </p:nvSpPr>
        <p:spPr/>
        <p:txBody>
          <a:bodyPr/>
          <a:lstStyle/>
          <a:p>
            <a:pPr>
              <a:defRPr/>
            </a:pPr>
            <a:fld id="{3D690D58-CE60-446D-AA5F-D73EC64356CC}" type="slidenum">
              <a:rPr lang="ru-RU" smtClean="0"/>
              <a:pPr>
                <a:defRPr/>
              </a:pPr>
              <a:t>3</a:t>
            </a:fld>
            <a:endParaRPr lang="ru-RU"/>
          </a:p>
        </p:txBody>
      </p:sp>
    </p:spTree>
    <p:extLst>
      <p:ext uri="{BB962C8B-B14F-4D97-AF65-F5344CB8AC3E}">
        <p14:creationId xmlns:p14="http://schemas.microsoft.com/office/powerpoint/2010/main" val="564200049"/>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5" descr="Подложка для презентации.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Заголовок 5"/>
          <p:cNvSpPr>
            <a:spLocks noGrp="1"/>
          </p:cNvSpPr>
          <p:nvPr>
            <p:ph type="title"/>
          </p:nvPr>
        </p:nvSpPr>
        <p:spPr>
          <a:xfrm>
            <a:off x="457200" y="36438"/>
            <a:ext cx="8229600" cy="349548"/>
          </a:xfrm>
        </p:spPr>
        <p:txBody>
          <a:bodyPr/>
          <a:lstStyle/>
          <a:p>
            <a:r>
              <a:rPr lang="ru-RU" sz="2000" b="1" dirty="0">
                <a:solidFill>
                  <a:schemeClr val="bg1"/>
                </a:solidFill>
                <a:latin typeface="Arial" panose="020B0604020202020204" pitchFamily="34" charset="0"/>
                <a:cs typeface="Arial" panose="020B0604020202020204" pitchFamily="34" charset="0"/>
              </a:rPr>
              <a:t>Особенности приема в 1 класс в 2025 году</a:t>
            </a:r>
          </a:p>
        </p:txBody>
      </p:sp>
      <p:sp>
        <p:nvSpPr>
          <p:cNvPr id="7" name="Объект 6"/>
          <p:cNvSpPr>
            <a:spLocks noGrp="1"/>
          </p:cNvSpPr>
          <p:nvPr>
            <p:ph idx="1"/>
          </p:nvPr>
        </p:nvSpPr>
        <p:spPr>
          <a:xfrm>
            <a:off x="179512" y="588181"/>
            <a:ext cx="5328592" cy="3744416"/>
          </a:xfrm>
        </p:spPr>
        <p:txBody>
          <a:bodyPr/>
          <a:lstStyle/>
          <a:p>
            <a:pPr marL="0" indent="0" algn="ctr">
              <a:buNone/>
            </a:pPr>
            <a:r>
              <a:rPr lang="ru-RU" sz="2000" b="1" dirty="0">
                <a:solidFill>
                  <a:srgbClr val="FF0000"/>
                </a:solidFill>
                <a:latin typeface="Times New Roman" panose="02020603050405020304" pitchFamily="18" charset="0"/>
                <a:cs typeface="Times New Roman" panose="02020603050405020304" pitchFamily="18" charset="0"/>
              </a:rPr>
              <a:t>Для заявителей, подающих через ЕПГУ заявления о приеме детей, сестры или братья которых обучаются в той же школе</a:t>
            </a:r>
          </a:p>
          <a:p>
            <a:pPr marL="0" indent="0" algn="just">
              <a:buNone/>
            </a:pPr>
            <a:r>
              <a:rPr lang="ru-RU" sz="1800" dirty="0">
                <a:latin typeface="Times New Roman" panose="02020603050405020304" pitchFamily="18" charset="0"/>
                <a:cs typeface="Times New Roman" panose="02020603050405020304" pitchFamily="18" charset="0"/>
              </a:rPr>
              <a:t>В форме подачи заявления на ЕПГУ необходимо:</a:t>
            </a:r>
          </a:p>
          <a:p>
            <a:pPr algn="just">
              <a:buFont typeface="Wingdings" panose="05000000000000000000" pitchFamily="2" charset="2"/>
              <a:buChar char="§"/>
            </a:pPr>
            <a:r>
              <a:rPr lang="ru-RU" sz="1800" b="1" dirty="0">
                <a:latin typeface="Times New Roman" panose="02020603050405020304" pitchFamily="18" charset="0"/>
                <a:cs typeface="Times New Roman" panose="02020603050405020304" pitchFamily="18" charset="0"/>
              </a:rPr>
              <a:t>указать преимущественное право для зачисления ребенка; </a:t>
            </a:r>
          </a:p>
          <a:p>
            <a:pPr algn="just">
              <a:buFont typeface="Wingdings" panose="05000000000000000000" pitchFamily="2" charset="2"/>
              <a:buChar char="§"/>
            </a:pPr>
            <a:r>
              <a:rPr lang="ru-RU" sz="1800" b="1" dirty="0">
                <a:latin typeface="Times New Roman" panose="02020603050405020304" pitchFamily="18" charset="0"/>
                <a:cs typeface="Times New Roman" panose="02020603050405020304" pitchFamily="18" charset="0"/>
              </a:rPr>
              <a:t>выбрать школу;</a:t>
            </a:r>
          </a:p>
          <a:p>
            <a:pPr algn="just">
              <a:buFont typeface="Wingdings" panose="05000000000000000000" pitchFamily="2" charset="2"/>
              <a:buChar char="§"/>
            </a:pPr>
            <a:r>
              <a:rPr lang="ru-RU" sz="1800" b="1" dirty="0">
                <a:latin typeface="Times New Roman" panose="02020603050405020304" pitchFamily="18" charset="0"/>
                <a:cs typeface="Times New Roman" panose="02020603050405020304" pitchFamily="18" charset="0"/>
              </a:rPr>
              <a:t>ввести данные о брате или сестре, учащихся в выбранной школе:</a:t>
            </a:r>
          </a:p>
          <a:p>
            <a:pPr lvl="1" algn="just">
              <a:buFont typeface="Wingdings" panose="05000000000000000000" pitchFamily="2" charset="2"/>
              <a:buChar char="§"/>
            </a:pPr>
            <a:r>
              <a:rPr lang="ru-RU" sz="1600" dirty="0">
                <a:latin typeface="Times New Roman" panose="02020603050405020304" pitchFamily="18" charset="0"/>
                <a:cs typeface="Times New Roman" panose="02020603050405020304" pitchFamily="18" charset="0"/>
              </a:rPr>
              <a:t>фамилия, имя, отчество (при наличии) и дата рождения брата или сестры. </a:t>
            </a:r>
          </a:p>
        </p:txBody>
      </p:sp>
      <p:sp>
        <p:nvSpPr>
          <p:cNvPr id="5" name="Номер слайда 4"/>
          <p:cNvSpPr>
            <a:spLocks noGrp="1"/>
          </p:cNvSpPr>
          <p:nvPr>
            <p:ph type="sldNum" sz="quarter" idx="12"/>
          </p:nvPr>
        </p:nvSpPr>
        <p:spPr/>
        <p:txBody>
          <a:bodyPr/>
          <a:lstStyle/>
          <a:p>
            <a:pPr>
              <a:defRPr/>
            </a:pPr>
            <a:fld id="{3D690D58-CE60-446D-AA5F-D73EC64356CC}" type="slidenum">
              <a:rPr lang="ru-RU" smtClean="0"/>
              <a:pPr>
                <a:defRPr/>
              </a:pPr>
              <a:t>4</a:t>
            </a:fld>
            <a:endParaRPr lang="ru-RU"/>
          </a:p>
        </p:txBody>
      </p:sp>
      <p:pic>
        <p:nvPicPr>
          <p:cNvPr id="9" name="Рисунок 8">
            <a:extLst>
              <a:ext uri="{FF2B5EF4-FFF2-40B4-BE49-F238E27FC236}">
                <a16:creationId xmlns:a16="http://schemas.microsoft.com/office/drawing/2014/main" id="{EE767245-D1D9-4A35-BCD2-E8ACEDB482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6136" y="483518"/>
            <a:ext cx="3125355" cy="4420392"/>
          </a:xfrm>
          <a:prstGeom prst="rect">
            <a:avLst/>
          </a:prstGeom>
        </p:spPr>
      </p:pic>
    </p:spTree>
    <p:extLst>
      <p:ext uri="{BB962C8B-B14F-4D97-AF65-F5344CB8AC3E}">
        <p14:creationId xmlns:p14="http://schemas.microsoft.com/office/powerpoint/2010/main" val="2464353551"/>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Рисунок 5" descr="Подложка для презентации.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0240"/>
            <a:ext cx="914400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Подзаголовок 2"/>
          <p:cNvSpPr txBox="1">
            <a:spLocks/>
          </p:cNvSpPr>
          <p:nvPr/>
        </p:nvSpPr>
        <p:spPr bwMode="auto">
          <a:xfrm>
            <a:off x="190501" y="34102"/>
            <a:ext cx="8856663"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indent="0" algn="ctr" eaLnBrk="1" hangingPunct="1">
              <a:spcBef>
                <a:spcPts val="0"/>
              </a:spcBef>
              <a:buNone/>
            </a:pPr>
            <a:r>
              <a:rPr lang="ru-RU" altLang="ru-RU" sz="2000" b="1" dirty="0">
                <a:solidFill>
                  <a:schemeClr val="bg1"/>
                </a:solidFill>
                <a:latin typeface="Arial" charset="0"/>
                <a:cs typeface="Arial" charset="0"/>
              </a:rPr>
              <a:t>Способы подачи заявлений</a:t>
            </a:r>
          </a:p>
        </p:txBody>
      </p:sp>
      <p:sp>
        <p:nvSpPr>
          <p:cNvPr id="2" name="Прямоугольник 1"/>
          <p:cNvSpPr/>
          <p:nvPr/>
        </p:nvSpPr>
        <p:spPr>
          <a:xfrm>
            <a:off x="190501" y="417483"/>
            <a:ext cx="8856662" cy="3477875"/>
          </a:xfrm>
          <a:prstGeom prst="rect">
            <a:avLst/>
          </a:prstGeom>
        </p:spPr>
        <p:txBody>
          <a:bodyPr wrap="square">
            <a:spAutoFit/>
          </a:bodyPr>
          <a:lstStyle/>
          <a:p>
            <a:pPr algn="just">
              <a:defRPr/>
            </a:pPr>
            <a:r>
              <a:rPr lang="ru-RU" sz="2000" dirty="0">
                <a:latin typeface="Times New Roman" panose="02020603050405020304" pitchFamily="18" charset="0"/>
                <a:cs typeface="Times New Roman" panose="02020603050405020304" pitchFamily="18" charset="0"/>
              </a:rPr>
              <a:t>1. </a:t>
            </a:r>
            <a:r>
              <a:rPr lang="ru-RU" sz="2000" b="1" dirty="0">
                <a:solidFill>
                  <a:srgbClr val="FF0000"/>
                </a:solidFill>
                <a:latin typeface="Times New Roman" panose="02020603050405020304" pitchFamily="18" charset="0"/>
                <a:cs typeface="Times New Roman" panose="02020603050405020304" pitchFamily="18" charset="0"/>
              </a:rPr>
              <a:t>Самостоятельно</a:t>
            </a:r>
            <a:r>
              <a:rPr lang="ru-RU" sz="2000" dirty="0">
                <a:latin typeface="Times New Roman" panose="02020603050405020304" pitchFamily="18" charset="0"/>
                <a:cs typeface="Times New Roman" panose="02020603050405020304" pitchFamily="18" charset="0"/>
              </a:rPr>
              <a:t> </a:t>
            </a:r>
            <a:r>
              <a:rPr lang="ru-RU" sz="2000" b="1" dirty="0">
                <a:solidFill>
                  <a:srgbClr val="FF0000"/>
                </a:solidFill>
                <a:latin typeface="Times New Roman" panose="02020603050405020304" pitchFamily="18" charset="0"/>
                <a:cs typeface="Times New Roman" panose="02020603050405020304" pitchFamily="18" charset="0"/>
              </a:rPr>
              <a:t>в электронной форме </a:t>
            </a:r>
            <a:r>
              <a:rPr lang="ru-RU" sz="2000" dirty="0">
                <a:latin typeface="Times New Roman" panose="02020603050405020304" pitchFamily="18" charset="0"/>
                <a:cs typeface="Times New Roman" panose="02020603050405020304" pitchFamily="18" charset="0"/>
              </a:rPr>
              <a:t>(электронное обращение) посредством федеральной государственной информационной системы «Единый портал государственных и муниципальных услуг (функций)» (далее - ЕПГУ). С 17 марта 2025 года будет открыто </a:t>
            </a:r>
            <a:r>
              <a:rPr lang="ru-RU" sz="2000" dirty="0" err="1">
                <a:latin typeface="Times New Roman" panose="02020603050405020304" pitchFamily="18" charset="0"/>
                <a:cs typeface="Times New Roman" panose="02020603050405020304" pitchFamily="18" charset="0"/>
              </a:rPr>
              <a:t>предзаполнение</a:t>
            </a:r>
            <a:r>
              <a:rPr lang="ru-RU" sz="2000" dirty="0">
                <a:latin typeface="Times New Roman" panose="02020603050405020304" pitchFamily="18" charset="0"/>
                <a:cs typeface="Times New Roman" panose="02020603050405020304" pitchFamily="18" charset="0"/>
              </a:rPr>
              <a:t> заявлений гражданами на ЕПГУ.</a:t>
            </a:r>
          </a:p>
          <a:p>
            <a:pPr algn="just">
              <a:defRPr/>
            </a:pPr>
            <a:endParaRPr lang="ru-RU" sz="2000" dirty="0">
              <a:latin typeface="Times New Roman" panose="02020603050405020304" pitchFamily="18" charset="0"/>
              <a:cs typeface="Times New Roman" panose="02020603050405020304" pitchFamily="18" charset="0"/>
            </a:endParaRPr>
          </a:p>
          <a:p>
            <a:pPr algn="just">
              <a:defRPr/>
            </a:pPr>
            <a:r>
              <a:rPr lang="ru-RU" sz="2000" dirty="0">
                <a:latin typeface="Times New Roman" panose="02020603050405020304" pitchFamily="18" charset="0"/>
                <a:cs typeface="Times New Roman" panose="02020603050405020304" pitchFamily="18" charset="0"/>
              </a:rPr>
              <a:t>2. </a:t>
            </a:r>
            <a:r>
              <a:rPr lang="ru-RU" sz="2000" b="1" dirty="0">
                <a:solidFill>
                  <a:srgbClr val="FF0000"/>
                </a:solidFill>
                <a:latin typeface="Times New Roman" panose="02020603050405020304" pitchFamily="18" charset="0"/>
                <a:cs typeface="Times New Roman" panose="02020603050405020304" pitchFamily="18" charset="0"/>
              </a:rPr>
              <a:t>Лично в образовательную организацию, реализующую основные общеобразовательные программы (далее – ОО)</a:t>
            </a:r>
            <a:r>
              <a:rPr lang="ru-RU" sz="2000" dirty="0">
                <a:latin typeface="Times New Roman" panose="02020603050405020304" pitchFamily="18" charset="0"/>
                <a:cs typeface="Times New Roman" panose="02020603050405020304" pitchFamily="18" charset="0"/>
              </a:rPr>
              <a:t> на бумажном носителе.</a:t>
            </a:r>
          </a:p>
          <a:p>
            <a:pPr algn="just">
              <a:defRPr/>
            </a:pPr>
            <a:endParaRPr lang="ru-RU" sz="2000" dirty="0">
              <a:latin typeface="Times New Roman" panose="02020603050405020304" pitchFamily="18" charset="0"/>
              <a:cs typeface="Times New Roman" panose="02020603050405020304" pitchFamily="18" charset="0"/>
            </a:endParaRPr>
          </a:p>
          <a:p>
            <a:pPr algn="just">
              <a:defRPr/>
            </a:pPr>
            <a:r>
              <a:rPr lang="ru-RU" sz="2000" dirty="0">
                <a:latin typeface="Times New Roman" panose="02020603050405020304" pitchFamily="18" charset="0"/>
                <a:cs typeface="Times New Roman" panose="02020603050405020304" pitchFamily="18" charset="0"/>
              </a:rPr>
              <a:t>3. </a:t>
            </a:r>
            <a:r>
              <a:rPr lang="ru-RU" sz="2000" b="1" dirty="0">
                <a:solidFill>
                  <a:srgbClr val="FF0000"/>
                </a:solidFill>
                <a:latin typeface="Times New Roman" panose="02020603050405020304" pitchFamily="18" charset="0"/>
                <a:cs typeface="Times New Roman" panose="02020603050405020304" pitchFamily="18" charset="0"/>
              </a:rPr>
              <a:t>Через операторов почтовой связи </a:t>
            </a:r>
            <a:r>
              <a:rPr lang="ru-RU" sz="2000" dirty="0">
                <a:latin typeface="Times New Roman" panose="02020603050405020304" pitchFamily="18" charset="0"/>
                <a:cs typeface="Times New Roman" panose="02020603050405020304" pitchFamily="18" charset="0"/>
              </a:rPr>
              <a:t>общего пользования </a:t>
            </a:r>
            <a:r>
              <a:rPr lang="ru-RU" sz="2000" b="1" dirty="0">
                <a:solidFill>
                  <a:srgbClr val="FF0000"/>
                </a:solidFill>
                <a:latin typeface="Times New Roman" panose="02020603050405020304" pitchFamily="18" charset="0"/>
                <a:cs typeface="Times New Roman" panose="02020603050405020304" pitchFamily="18" charset="0"/>
              </a:rPr>
              <a:t>заказным письмом в ОО </a:t>
            </a:r>
            <a:r>
              <a:rPr lang="ru-RU" sz="2000" dirty="0">
                <a:latin typeface="Times New Roman" panose="02020603050405020304" pitchFamily="18" charset="0"/>
                <a:cs typeface="Times New Roman" panose="02020603050405020304" pitchFamily="18" charset="0"/>
              </a:rPr>
              <a:t>с уведомлением о вручении.</a:t>
            </a:r>
          </a:p>
        </p:txBody>
      </p:sp>
      <p:pic>
        <p:nvPicPr>
          <p:cNvPr id="3" name="Рисунок 2"/>
          <p:cNvPicPr>
            <a:picLocks noChangeAspect="1"/>
          </p:cNvPicPr>
          <p:nvPr/>
        </p:nvPicPr>
        <p:blipFill>
          <a:blip r:embed="rId4"/>
          <a:stretch>
            <a:fillRect/>
          </a:stretch>
        </p:blipFill>
        <p:spPr>
          <a:xfrm>
            <a:off x="6444208" y="3579862"/>
            <a:ext cx="2488307" cy="1443433"/>
          </a:xfrm>
          <a:prstGeom prst="rect">
            <a:avLst/>
          </a:prstGeom>
        </p:spPr>
      </p:pic>
    </p:spTree>
    <p:extLst>
      <p:ext uri="{BB962C8B-B14F-4D97-AF65-F5344CB8AC3E}">
        <p14:creationId xmlns:p14="http://schemas.microsoft.com/office/powerpoint/2010/main" val="1471765546"/>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Рисунок 5" descr="Подложка для презентации.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0240"/>
            <a:ext cx="914400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Подзаголовок 2"/>
          <p:cNvSpPr txBox="1">
            <a:spLocks/>
          </p:cNvSpPr>
          <p:nvPr/>
        </p:nvSpPr>
        <p:spPr bwMode="auto">
          <a:xfrm>
            <a:off x="190940" y="2122"/>
            <a:ext cx="8856663"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indent="0" algn="ctr" eaLnBrk="1" hangingPunct="1">
              <a:spcBef>
                <a:spcPts val="0"/>
              </a:spcBef>
              <a:buNone/>
            </a:pPr>
            <a:r>
              <a:rPr lang="ru-RU" altLang="ru-RU" sz="2000" b="1" dirty="0">
                <a:solidFill>
                  <a:schemeClr val="bg1"/>
                </a:solidFill>
                <a:latin typeface="Arial" charset="0"/>
                <a:cs typeface="Arial" charset="0"/>
              </a:rPr>
              <a:t>Контрольные точки приемной кампании 2025 года </a:t>
            </a:r>
            <a:r>
              <a:rPr lang="ru-RU" altLang="ru-RU" sz="2000" b="1" dirty="0">
                <a:solidFill>
                  <a:srgbClr val="FF0000"/>
                </a:solidFill>
                <a:latin typeface="Arial" charset="0"/>
                <a:cs typeface="Arial" charset="0"/>
              </a:rPr>
              <a:t>(1 волна)</a:t>
            </a:r>
          </a:p>
        </p:txBody>
      </p:sp>
      <p:sp>
        <p:nvSpPr>
          <p:cNvPr id="2" name="Прямоугольник 1"/>
          <p:cNvSpPr/>
          <p:nvPr/>
        </p:nvSpPr>
        <p:spPr>
          <a:xfrm>
            <a:off x="267842" y="429390"/>
            <a:ext cx="8624637" cy="4539704"/>
          </a:xfrm>
          <a:prstGeom prst="rect">
            <a:avLst/>
          </a:prstGeom>
        </p:spPr>
        <p:txBody>
          <a:bodyPr wrap="square">
            <a:spAutoFit/>
          </a:bodyPr>
          <a:lstStyle/>
          <a:p>
            <a:pPr marL="285750" indent="-285750" algn="just">
              <a:buClr>
                <a:srgbClr val="C00000"/>
              </a:buClr>
              <a:buFont typeface="Wingdings" panose="05000000000000000000" pitchFamily="2" charset="2"/>
              <a:buChar char="ü"/>
              <a:defRPr/>
            </a:pPr>
            <a:r>
              <a:rPr lang="ru-RU" sz="1500" b="1" spc="-20" dirty="0">
                <a:latin typeface="Times New Roman" panose="02020603050405020304" pitchFamily="18" charset="0"/>
                <a:cs typeface="Times New Roman" panose="02020603050405020304" pitchFamily="18" charset="0"/>
              </a:rPr>
              <a:t>Заполнение в личных кабинетах на ЕПГУ черновиков заявлений о приеме в 1 класс </a:t>
            </a:r>
            <a:r>
              <a:rPr lang="ru-RU" sz="1500" spc="-20" dirty="0">
                <a:latin typeface="Times New Roman" panose="02020603050405020304" pitchFamily="18" charset="0"/>
                <a:cs typeface="Times New Roman" panose="02020603050405020304" pitchFamily="18" charset="0"/>
              </a:rPr>
              <a:t>– </a:t>
            </a:r>
            <a:r>
              <a:rPr lang="ru-RU" sz="1500" spc="-20" dirty="0">
                <a:solidFill>
                  <a:srgbClr val="FF0000"/>
                </a:solidFill>
                <a:latin typeface="Times New Roman" panose="02020603050405020304" pitchFamily="18" charset="0"/>
                <a:cs typeface="Times New Roman" panose="02020603050405020304" pitchFamily="18" charset="0"/>
              </a:rPr>
              <a:t>с 17.03.2025.</a:t>
            </a:r>
          </a:p>
          <a:p>
            <a:pPr marL="171450" indent="-171450" algn="just">
              <a:buClr>
                <a:srgbClr val="C00000"/>
              </a:buClr>
              <a:buFont typeface="Wingdings" panose="05000000000000000000" pitchFamily="2" charset="2"/>
              <a:buChar char="ü"/>
              <a:defRPr/>
            </a:pPr>
            <a:endParaRPr lang="ru-RU" sz="800" spc="-20" dirty="0">
              <a:solidFill>
                <a:srgbClr val="FF0000"/>
              </a:solidFill>
              <a:latin typeface="Times New Roman" panose="02020603050405020304" pitchFamily="18" charset="0"/>
              <a:cs typeface="Times New Roman" panose="02020603050405020304" pitchFamily="18" charset="0"/>
            </a:endParaRPr>
          </a:p>
          <a:p>
            <a:pPr marL="285750" indent="-285750" algn="just">
              <a:buClr>
                <a:srgbClr val="C00000"/>
              </a:buClr>
              <a:buFont typeface="Wingdings" panose="05000000000000000000" pitchFamily="2" charset="2"/>
              <a:buChar char="ü"/>
              <a:defRPr/>
            </a:pPr>
            <a:r>
              <a:rPr lang="ru-RU" sz="1500" b="1" spc="-20" dirty="0">
                <a:latin typeface="Times New Roman" panose="02020603050405020304" pitchFamily="18" charset="0"/>
                <a:cs typeface="Times New Roman" panose="02020603050405020304" pitchFamily="18" charset="0"/>
              </a:rPr>
              <a:t>Подача заявлений в 1 классы на всей территории Самарской области для всех ОО </a:t>
            </a:r>
            <a:r>
              <a:rPr lang="ru-RU" sz="1500" spc="-20" dirty="0">
                <a:latin typeface="Times New Roman" panose="02020603050405020304" pitchFamily="18" charset="0"/>
                <a:cs typeface="Times New Roman" panose="02020603050405020304" pitchFamily="18" charset="0"/>
              </a:rPr>
              <a:t>– </a:t>
            </a:r>
            <a:r>
              <a:rPr lang="ru-RU" sz="1500" spc="-20" dirty="0">
                <a:solidFill>
                  <a:srgbClr val="FF0000"/>
                </a:solidFill>
                <a:latin typeface="Times New Roman" panose="02020603050405020304" pitchFamily="18" charset="0"/>
                <a:cs typeface="Times New Roman" panose="02020603050405020304" pitchFamily="18" charset="0"/>
              </a:rPr>
              <a:t>с 01.04.2025 (09:00 по местному времени).</a:t>
            </a:r>
          </a:p>
          <a:p>
            <a:pPr marL="171450" indent="-171450" algn="just">
              <a:buClr>
                <a:srgbClr val="C00000"/>
              </a:buClr>
              <a:buFont typeface="Wingdings" panose="05000000000000000000" pitchFamily="2" charset="2"/>
              <a:buChar char="ü"/>
              <a:defRPr/>
            </a:pPr>
            <a:endParaRPr lang="ru-RU" sz="900" spc="-20" dirty="0">
              <a:solidFill>
                <a:srgbClr val="FF0000"/>
              </a:solidFill>
              <a:latin typeface="Times New Roman" panose="02020603050405020304" pitchFamily="18" charset="0"/>
              <a:cs typeface="Times New Roman" panose="02020603050405020304" pitchFamily="18" charset="0"/>
            </a:endParaRPr>
          </a:p>
          <a:p>
            <a:pPr marL="285750" indent="-285750" algn="just">
              <a:buClr>
                <a:srgbClr val="C00000"/>
              </a:buClr>
              <a:buFont typeface="Wingdings" panose="05000000000000000000" pitchFamily="2" charset="2"/>
              <a:buChar char="ü"/>
              <a:defRPr/>
            </a:pPr>
            <a:r>
              <a:rPr lang="ru-RU" sz="1500" b="1" spc="-20" dirty="0">
                <a:latin typeface="Times New Roman" panose="02020603050405020304" pitchFamily="18" charset="0"/>
                <a:cs typeface="Times New Roman" panose="02020603050405020304" pitchFamily="18" charset="0"/>
              </a:rPr>
              <a:t>Прием и регистрация (в модуле «Е-услуги. Образование») заявлений, подаваемых лично или почтой </a:t>
            </a:r>
            <a:r>
              <a:rPr lang="ru-RU" sz="1500" spc="-20" dirty="0">
                <a:latin typeface="Times New Roman" panose="02020603050405020304" pitchFamily="18" charset="0"/>
                <a:cs typeface="Times New Roman" panose="02020603050405020304" pitchFamily="18" charset="0"/>
              </a:rPr>
              <a:t>– </a:t>
            </a:r>
            <a:r>
              <a:rPr lang="ru-RU" sz="1500" spc="-20" dirty="0">
                <a:solidFill>
                  <a:srgbClr val="FF0000"/>
                </a:solidFill>
                <a:latin typeface="Times New Roman" panose="02020603050405020304" pitchFamily="18" charset="0"/>
                <a:cs typeface="Times New Roman" panose="02020603050405020304" pitchFamily="18" charset="0"/>
              </a:rPr>
              <a:t>с 01.04.2025 с 9:00.</a:t>
            </a:r>
          </a:p>
          <a:p>
            <a:pPr marL="171450" indent="-171450" algn="just">
              <a:buClr>
                <a:srgbClr val="C00000"/>
              </a:buClr>
              <a:buFont typeface="Wingdings" panose="05000000000000000000" pitchFamily="2" charset="2"/>
              <a:buChar char="ü"/>
              <a:defRPr/>
            </a:pPr>
            <a:endParaRPr lang="ru-RU" sz="800" spc="-20" dirty="0">
              <a:solidFill>
                <a:srgbClr val="FF0000"/>
              </a:solidFill>
              <a:latin typeface="Times New Roman" panose="02020603050405020304" pitchFamily="18" charset="0"/>
              <a:cs typeface="Times New Roman" panose="02020603050405020304" pitchFamily="18" charset="0"/>
            </a:endParaRPr>
          </a:p>
          <a:p>
            <a:pPr marL="285750" indent="-285750" algn="just">
              <a:buClr>
                <a:srgbClr val="C00000"/>
              </a:buClr>
              <a:buFont typeface="Wingdings" panose="05000000000000000000" pitchFamily="2" charset="2"/>
              <a:buChar char="ü"/>
              <a:defRPr/>
            </a:pPr>
            <a:r>
              <a:rPr lang="ru-RU" sz="1500" b="1" spc="-20" dirty="0">
                <a:latin typeface="Times New Roman" panose="02020603050405020304" pitchFamily="18" charset="0"/>
                <a:cs typeface="Times New Roman" panose="02020603050405020304" pitchFamily="18" charset="0"/>
              </a:rPr>
              <a:t>Период регистрации заявлений в 1 классы </a:t>
            </a:r>
            <a:r>
              <a:rPr lang="ru-RU" sz="1500" spc="-20" dirty="0">
                <a:latin typeface="Times New Roman" panose="02020603050405020304" pitchFamily="18" charset="0"/>
                <a:cs typeface="Times New Roman" panose="02020603050405020304" pitchFamily="18" charset="0"/>
              </a:rPr>
              <a:t>– </a:t>
            </a:r>
            <a:r>
              <a:rPr lang="ru-RU" sz="1500" spc="-20" dirty="0">
                <a:solidFill>
                  <a:srgbClr val="FF0000"/>
                </a:solidFill>
                <a:latin typeface="Times New Roman" panose="02020603050405020304" pitchFamily="18" charset="0"/>
                <a:cs typeface="Times New Roman" panose="02020603050405020304" pitchFamily="18" charset="0"/>
              </a:rPr>
              <a:t>с 01.04.2025 по 30.06.2025.</a:t>
            </a:r>
          </a:p>
          <a:p>
            <a:pPr marL="171450" indent="-171450" algn="just">
              <a:buClr>
                <a:srgbClr val="C00000"/>
              </a:buClr>
              <a:buFont typeface="Wingdings" panose="05000000000000000000" pitchFamily="2" charset="2"/>
              <a:buChar char="ü"/>
              <a:defRPr/>
            </a:pPr>
            <a:endParaRPr lang="ru-RU" sz="800" spc="-20" dirty="0">
              <a:solidFill>
                <a:srgbClr val="FF0000"/>
              </a:solidFill>
              <a:latin typeface="Times New Roman" panose="02020603050405020304" pitchFamily="18" charset="0"/>
              <a:cs typeface="Times New Roman" panose="02020603050405020304" pitchFamily="18" charset="0"/>
            </a:endParaRPr>
          </a:p>
          <a:p>
            <a:pPr marL="285750" indent="-285750" algn="just">
              <a:buClr>
                <a:srgbClr val="C00000"/>
              </a:buClr>
              <a:buFont typeface="Wingdings" panose="05000000000000000000" pitchFamily="2" charset="2"/>
              <a:buChar char="ü"/>
              <a:defRPr/>
            </a:pPr>
            <a:r>
              <a:rPr lang="ru-RU" sz="1500" b="1" spc="-20" dirty="0">
                <a:latin typeface="Times New Roman" panose="02020603050405020304" pitchFamily="18" charset="0"/>
                <a:cs typeface="Times New Roman" panose="02020603050405020304" pitchFamily="18" charset="0"/>
              </a:rPr>
              <a:t>Опубликование на официальных сайтах ОО (раздел «Прием в 1 класс») и информационных стендах в ОО Реестров зарегистрированных заявлений </a:t>
            </a:r>
            <a:r>
              <a:rPr lang="ru-RU" sz="1500" spc="-20" dirty="0">
                <a:latin typeface="Times New Roman" panose="02020603050405020304" pitchFamily="18" charset="0"/>
                <a:cs typeface="Times New Roman" panose="02020603050405020304" pitchFamily="18" charset="0"/>
              </a:rPr>
              <a:t>– </a:t>
            </a:r>
            <a:r>
              <a:rPr lang="ru-RU" sz="1500" spc="-20" dirty="0">
                <a:solidFill>
                  <a:srgbClr val="FF0000"/>
                </a:solidFill>
                <a:latin typeface="Times New Roman" panose="02020603050405020304" pitchFamily="18" charset="0"/>
                <a:cs typeface="Times New Roman" panose="02020603050405020304" pitchFamily="18" charset="0"/>
              </a:rPr>
              <a:t>с 02.04.2025;</a:t>
            </a:r>
            <a:r>
              <a:rPr lang="ru-RU" sz="1500" i="1" spc="-20" dirty="0">
                <a:latin typeface="Times New Roman" panose="02020603050405020304" pitchFamily="18" charset="0"/>
                <a:cs typeface="Times New Roman" panose="02020603050405020304" pitchFamily="18" charset="0"/>
              </a:rPr>
              <a:t> </a:t>
            </a:r>
            <a:r>
              <a:rPr lang="ru-RU" sz="1500" spc="-20" dirty="0">
                <a:solidFill>
                  <a:srgbClr val="FF0000"/>
                </a:solidFill>
                <a:latin typeface="Times New Roman" panose="02020603050405020304" pitchFamily="18" charset="0"/>
                <a:cs typeface="Times New Roman" panose="02020603050405020304" pitchFamily="18" charset="0"/>
              </a:rPr>
              <a:t>обновление реестра – в течение суток после регистрации новых заявлений.</a:t>
            </a:r>
          </a:p>
          <a:p>
            <a:pPr marL="285750" indent="-285750" algn="just">
              <a:buClr>
                <a:srgbClr val="C00000"/>
              </a:buClr>
              <a:buFont typeface="Wingdings" panose="05000000000000000000" pitchFamily="2" charset="2"/>
              <a:buChar char="ü"/>
              <a:defRPr/>
            </a:pPr>
            <a:endParaRPr lang="ru-RU" sz="800" i="1" spc="-20" dirty="0">
              <a:latin typeface="Times New Roman" panose="02020603050405020304" pitchFamily="18" charset="0"/>
              <a:cs typeface="Times New Roman" panose="02020603050405020304" pitchFamily="18" charset="0"/>
            </a:endParaRPr>
          </a:p>
          <a:p>
            <a:pPr marL="285750" indent="-285750" algn="just">
              <a:buClr>
                <a:srgbClr val="C00000"/>
              </a:buClr>
              <a:buFont typeface="Wingdings" panose="05000000000000000000" pitchFamily="2" charset="2"/>
              <a:buChar char="ü"/>
              <a:defRPr/>
            </a:pPr>
            <a:r>
              <a:rPr lang="ru-RU" sz="1500" b="1" spc="-20" dirty="0">
                <a:latin typeface="Times New Roman" panose="02020603050405020304" pitchFamily="18" charset="0"/>
                <a:cs typeface="Times New Roman" panose="02020603050405020304" pitchFamily="18" charset="0"/>
              </a:rPr>
              <a:t>Работа ОО с родителями по сверке данных, указанных в заявлении, с оригиналами подтверждающих документов </a:t>
            </a:r>
            <a:r>
              <a:rPr lang="ru-RU" sz="1500" spc="-20" dirty="0">
                <a:latin typeface="Times New Roman" panose="02020603050405020304" pitchFamily="18" charset="0"/>
                <a:cs typeface="Times New Roman" panose="02020603050405020304" pitchFamily="18" charset="0"/>
              </a:rPr>
              <a:t>– </a:t>
            </a:r>
            <a:r>
              <a:rPr lang="ru-RU" sz="1500" spc="-20" dirty="0">
                <a:solidFill>
                  <a:srgbClr val="FF0000"/>
                </a:solidFill>
                <a:latin typeface="Times New Roman" panose="02020603050405020304" pitchFamily="18" charset="0"/>
                <a:cs typeface="Times New Roman" panose="02020603050405020304" pitchFamily="18" charset="0"/>
              </a:rPr>
              <a:t>с 01.06.2025 по 30.06.2025.</a:t>
            </a:r>
          </a:p>
          <a:p>
            <a:pPr marL="171450" indent="-171450" algn="just">
              <a:buClr>
                <a:srgbClr val="C00000"/>
              </a:buClr>
              <a:buFont typeface="Wingdings" panose="05000000000000000000" pitchFamily="2" charset="2"/>
              <a:buChar char="ü"/>
              <a:defRPr/>
            </a:pPr>
            <a:endParaRPr lang="ru-RU" sz="800" spc="-20" dirty="0">
              <a:solidFill>
                <a:srgbClr val="FF0000"/>
              </a:solidFill>
              <a:latin typeface="Times New Roman" panose="02020603050405020304" pitchFamily="18" charset="0"/>
              <a:cs typeface="Times New Roman" panose="02020603050405020304" pitchFamily="18" charset="0"/>
            </a:endParaRPr>
          </a:p>
          <a:p>
            <a:pPr marL="285750" indent="-285750" algn="just">
              <a:buClr>
                <a:srgbClr val="C00000"/>
              </a:buClr>
              <a:buFont typeface="Wingdings" panose="05000000000000000000" pitchFamily="2" charset="2"/>
              <a:buChar char="ü"/>
              <a:defRPr/>
            </a:pPr>
            <a:r>
              <a:rPr lang="ru-RU" sz="1500" b="1" spc="-20" dirty="0">
                <a:latin typeface="Times New Roman" panose="02020603050405020304" pitchFamily="18" charset="0"/>
                <a:cs typeface="Times New Roman" panose="02020603050405020304" pitchFamily="18" charset="0"/>
              </a:rPr>
              <a:t>Принятие решений по всем зарегистрированным заявлениям:</a:t>
            </a:r>
          </a:p>
          <a:p>
            <a:pPr marL="285750" indent="-285750" algn="just">
              <a:buClr>
                <a:srgbClr val="C00000"/>
              </a:buClr>
              <a:buFont typeface="Wingdings" panose="05000000000000000000" pitchFamily="2" charset="2"/>
              <a:buChar char="ü"/>
              <a:defRPr/>
            </a:pPr>
            <a:r>
              <a:rPr lang="ru-RU" sz="1500" spc="-20" dirty="0">
                <a:latin typeface="Times New Roman" panose="02020603050405020304" pitchFamily="18" charset="0"/>
                <a:cs typeface="Times New Roman" panose="02020603050405020304" pitchFamily="18" charset="0"/>
              </a:rPr>
              <a:t>1) поступившим в ОО, </a:t>
            </a:r>
            <a:r>
              <a:rPr lang="ru-RU" sz="1500" u="sng" spc="-20" dirty="0">
                <a:latin typeface="Times New Roman" panose="02020603050405020304" pitchFamily="18" charset="0"/>
                <a:cs typeface="Times New Roman" panose="02020603050405020304" pitchFamily="18" charset="0"/>
              </a:rPr>
              <a:t>закрепленные за всем муниципалитетом</a:t>
            </a:r>
            <a:r>
              <a:rPr lang="ru-RU" sz="1500" spc="-20" dirty="0">
                <a:latin typeface="Times New Roman" panose="02020603050405020304" pitchFamily="18" charset="0"/>
                <a:cs typeface="Times New Roman" panose="02020603050405020304" pitchFamily="18" charset="0"/>
              </a:rPr>
              <a:t> (в т.ч. лицеи, гимназии, школы РАН) –</a:t>
            </a:r>
            <a:r>
              <a:rPr lang="ru-RU" sz="1500" spc="-20" dirty="0">
                <a:solidFill>
                  <a:srgbClr val="FF0000"/>
                </a:solidFill>
                <a:latin typeface="Times New Roman" panose="02020603050405020304" pitchFamily="18" charset="0"/>
                <a:cs typeface="Times New Roman" panose="02020603050405020304" pitchFamily="18" charset="0"/>
              </a:rPr>
              <a:t> 01.07.2025 (до 14:00)</a:t>
            </a:r>
            <a:r>
              <a:rPr lang="ru-RU" sz="1500" spc="-20" dirty="0">
                <a:latin typeface="Times New Roman" panose="02020603050405020304" pitchFamily="18" charset="0"/>
                <a:cs typeface="Times New Roman" panose="02020603050405020304" pitchFamily="18" charset="0"/>
              </a:rPr>
              <a:t>;</a:t>
            </a:r>
          </a:p>
          <a:p>
            <a:pPr marL="285750" indent="-285750" algn="just">
              <a:buClr>
                <a:srgbClr val="C00000"/>
              </a:buClr>
              <a:buFont typeface="Wingdings" panose="05000000000000000000" pitchFamily="2" charset="2"/>
              <a:buChar char="ü"/>
              <a:defRPr/>
            </a:pPr>
            <a:r>
              <a:rPr lang="ru-RU" sz="1500" spc="-20" dirty="0">
                <a:latin typeface="Times New Roman" panose="02020603050405020304" pitchFamily="18" charset="0"/>
                <a:cs typeface="Times New Roman" panose="02020603050405020304" pitchFamily="18" charset="0"/>
              </a:rPr>
              <a:t>2) поступившим в ОО, </a:t>
            </a:r>
            <a:r>
              <a:rPr lang="ru-RU" sz="1500" u="sng" spc="-20" dirty="0">
                <a:latin typeface="Times New Roman" panose="02020603050405020304" pitchFamily="18" charset="0"/>
                <a:cs typeface="Times New Roman" panose="02020603050405020304" pitchFamily="18" charset="0"/>
              </a:rPr>
              <a:t>закрепленные за конкретными адресами</a:t>
            </a:r>
            <a:r>
              <a:rPr lang="ru-RU" sz="1500" spc="-20" dirty="0">
                <a:latin typeface="Times New Roman" panose="02020603050405020304" pitchFamily="18" charset="0"/>
                <a:cs typeface="Times New Roman" panose="02020603050405020304" pitchFamily="18" charset="0"/>
              </a:rPr>
              <a:t> – </a:t>
            </a:r>
            <a:r>
              <a:rPr lang="ru-RU" sz="1500" spc="-20" dirty="0">
                <a:solidFill>
                  <a:srgbClr val="FF0000"/>
                </a:solidFill>
                <a:latin typeface="Times New Roman" panose="02020603050405020304" pitchFamily="18" charset="0"/>
                <a:cs typeface="Times New Roman" panose="02020603050405020304" pitchFamily="18" charset="0"/>
              </a:rPr>
              <a:t>02.07.2025 – 03.07.2025 (до 14:00).</a:t>
            </a:r>
          </a:p>
        </p:txBody>
      </p:sp>
    </p:spTree>
    <p:extLst>
      <p:ext uri="{BB962C8B-B14F-4D97-AF65-F5344CB8AC3E}">
        <p14:creationId xmlns:p14="http://schemas.microsoft.com/office/powerpoint/2010/main" val="1004369520"/>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Рисунок 5" descr="Подложка для презентации.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0240"/>
            <a:ext cx="914400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Подзаголовок 2"/>
          <p:cNvSpPr txBox="1">
            <a:spLocks/>
          </p:cNvSpPr>
          <p:nvPr/>
        </p:nvSpPr>
        <p:spPr bwMode="auto">
          <a:xfrm>
            <a:off x="190940" y="2122"/>
            <a:ext cx="8856663"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indent="0" algn="ctr" eaLnBrk="1" hangingPunct="1">
              <a:spcBef>
                <a:spcPts val="0"/>
              </a:spcBef>
              <a:buNone/>
            </a:pPr>
            <a:r>
              <a:rPr lang="ru-RU" altLang="ru-RU" sz="2000" b="1" dirty="0">
                <a:solidFill>
                  <a:schemeClr val="bg1"/>
                </a:solidFill>
                <a:latin typeface="Arial" charset="0"/>
                <a:cs typeface="Arial" charset="0"/>
              </a:rPr>
              <a:t>Контрольные точки приемной кампании 2025 года </a:t>
            </a:r>
            <a:r>
              <a:rPr lang="ru-RU" altLang="ru-RU" sz="2000" b="1" dirty="0">
                <a:solidFill>
                  <a:srgbClr val="FF0000"/>
                </a:solidFill>
                <a:latin typeface="Arial" charset="0"/>
                <a:cs typeface="Arial" charset="0"/>
              </a:rPr>
              <a:t>(2 волна)</a:t>
            </a:r>
          </a:p>
        </p:txBody>
      </p:sp>
      <p:sp>
        <p:nvSpPr>
          <p:cNvPr id="2" name="Прямоугольник 1"/>
          <p:cNvSpPr/>
          <p:nvPr/>
        </p:nvSpPr>
        <p:spPr>
          <a:xfrm>
            <a:off x="378960" y="555526"/>
            <a:ext cx="8480622" cy="3785652"/>
          </a:xfrm>
          <a:prstGeom prst="rect">
            <a:avLst/>
          </a:prstGeom>
        </p:spPr>
        <p:txBody>
          <a:bodyPr wrap="square">
            <a:spAutoFit/>
          </a:bodyPr>
          <a:lstStyle/>
          <a:p>
            <a:pPr marL="285750" indent="-285750" algn="just">
              <a:buFont typeface="Wingdings" panose="05000000000000000000" pitchFamily="2" charset="2"/>
              <a:buChar char="ü"/>
              <a:defRPr/>
            </a:pPr>
            <a:r>
              <a:rPr lang="ru-RU" sz="1600" b="1" spc="-20" dirty="0">
                <a:latin typeface="Times New Roman" panose="02020603050405020304" pitchFamily="18" charset="0"/>
                <a:cs typeface="Times New Roman" panose="02020603050405020304" pitchFamily="18" charset="0"/>
              </a:rPr>
              <a:t>Обновление сведений о количестве свободных мест для приема на официальных сайтах ОО (раздел «Прием в 1 класс») и информационных стендах в ОО </a:t>
            </a:r>
            <a:r>
              <a:rPr lang="ru-RU" sz="1600" spc="-20" dirty="0">
                <a:latin typeface="Times New Roman" panose="02020603050405020304" pitchFamily="18" charset="0"/>
                <a:cs typeface="Times New Roman" panose="02020603050405020304" pitchFamily="18" charset="0"/>
              </a:rPr>
              <a:t>– </a:t>
            </a:r>
            <a:r>
              <a:rPr lang="ru-RU" sz="1600" spc="-20" dirty="0">
                <a:solidFill>
                  <a:srgbClr val="FF0000"/>
                </a:solidFill>
                <a:latin typeface="Times New Roman" panose="02020603050405020304" pitchFamily="18" charset="0"/>
                <a:cs typeface="Times New Roman" panose="02020603050405020304" pitchFamily="18" charset="0"/>
              </a:rPr>
              <a:t>05.07.2025</a:t>
            </a:r>
            <a:r>
              <a:rPr lang="ru-RU" sz="1600" spc="-20" dirty="0">
                <a:latin typeface="Times New Roman" panose="02020603050405020304" pitchFamily="18" charset="0"/>
                <a:cs typeface="Times New Roman" panose="02020603050405020304" pitchFamily="18" charset="0"/>
              </a:rPr>
              <a:t>.</a:t>
            </a:r>
            <a:endParaRPr lang="ru-RU" sz="1600" i="1" spc="-20" dirty="0">
              <a:latin typeface="Times New Roman" panose="02020603050405020304" pitchFamily="18" charset="0"/>
              <a:cs typeface="Times New Roman" panose="02020603050405020304" pitchFamily="18" charset="0"/>
            </a:endParaRPr>
          </a:p>
          <a:p>
            <a:pPr algn="just">
              <a:defRPr/>
            </a:pPr>
            <a:endParaRPr lang="ru-RU" sz="1600" i="1" spc="-2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ü"/>
              <a:defRPr/>
            </a:pPr>
            <a:r>
              <a:rPr lang="ru-RU" sz="1600" b="1" spc="-20" dirty="0">
                <a:latin typeface="Times New Roman" panose="02020603050405020304" pitchFamily="18" charset="0"/>
                <a:cs typeface="Times New Roman" panose="02020603050405020304" pitchFamily="18" charset="0"/>
              </a:rPr>
              <a:t>Регистрация заявлений о приеме на свободные места </a:t>
            </a:r>
            <a:r>
              <a:rPr lang="ru-RU" sz="1600" spc="-20" dirty="0">
                <a:latin typeface="Times New Roman" panose="02020603050405020304" pitchFamily="18" charset="0"/>
                <a:cs typeface="Times New Roman" panose="02020603050405020304" pitchFamily="18" charset="0"/>
              </a:rPr>
              <a:t>– </a:t>
            </a:r>
            <a:r>
              <a:rPr lang="ru-RU" sz="1600" spc="-20" dirty="0">
                <a:solidFill>
                  <a:srgbClr val="FF0000"/>
                </a:solidFill>
                <a:latin typeface="Times New Roman" panose="02020603050405020304" pitchFamily="18" charset="0"/>
                <a:cs typeface="Times New Roman" panose="02020603050405020304" pitchFamily="18" charset="0"/>
              </a:rPr>
              <a:t>с 9:00 06.07.2025 по 05.09.2025.</a:t>
            </a:r>
          </a:p>
          <a:p>
            <a:pPr algn="just">
              <a:defRPr/>
            </a:pPr>
            <a:endParaRPr lang="ru-RU" sz="1600" spc="-20" dirty="0">
              <a:solidFill>
                <a:srgbClr val="FF000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ü"/>
              <a:defRPr/>
            </a:pPr>
            <a:r>
              <a:rPr lang="ru-RU" sz="1600" b="1" spc="-20" dirty="0">
                <a:latin typeface="Times New Roman" panose="02020603050405020304" pitchFamily="18" charset="0"/>
                <a:cs typeface="Times New Roman" panose="02020603050405020304" pitchFamily="18" charset="0"/>
              </a:rPr>
              <a:t>Опубликование на официальных сайтах ОО (раздел «Прием в 1 класс») и информационных стендах в ОО Реестров зарегистрированных заявлений </a:t>
            </a:r>
            <a:r>
              <a:rPr lang="ru-RU" sz="1600" spc="-20" dirty="0">
                <a:latin typeface="Times New Roman" panose="02020603050405020304" pitchFamily="18" charset="0"/>
                <a:cs typeface="Times New Roman" panose="02020603050405020304" pitchFamily="18" charset="0"/>
              </a:rPr>
              <a:t>– </a:t>
            </a:r>
            <a:r>
              <a:rPr lang="ru-RU" sz="1600" spc="-20" dirty="0">
                <a:solidFill>
                  <a:srgbClr val="FF0000"/>
                </a:solidFill>
                <a:latin typeface="Times New Roman" panose="02020603050405020304" pitchFamily="18" charset="0"/>
                <a:cs typeface="Times New Roman" panose="02020603050405020304" pitchFamily="18" charset="0"/>
              </a:rPr>
              <a:t>с 07.07.2025; обновление реестра – в течение суток после регистрации новых заявлений.</a:t>
            </a:r>
          </a:p>
          <a:p>
            <a:pPr algn="just">
              <a:defRPr/>
            </a:pPr>
            <a:endParaRPr lang="ru-RU" sz="1600" i="1" spc="-2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ü"/>
              <a:defRPr/>
            </a:pPr>
            <a:r>
              <a:rPr lang="ru-RU" sz="1600" b="1" spc="-20" dirty="0">
                <a:latin typeface="Times New Roman" panose="02020603050405020304" pitchFamily="18" charset="0"/>
                <a:cs typeface="Times New Roman" panose="02020603050405020304" pitchFamily="18" charset="0"/>
              </a:rPr>
              <a:t>Работа ОО с родителями по сверке данных, указанных в заявлении, с оригиналами подтверждающих документов (по заявлениям, зарегистрированным с 06.07.2024) </a:t>
            </a:r>
            <a:r>
              <a:rPr lang="ru-RU" sz="1600" spc="-20" dirty="0">
                <a:latin typeface="Times New Roman" panose="02020603050405020304" pitchFamily="18" charset="0"/>
                <a:cs typeface="Times New Roman" panose="02020603050405020304" pitchFamily="18" charset="0"/>
              </a:rPr>
              <a:t>– </a:t>
            </a:r>
            <a:r>
              <a:rPr lang="ru-RU" sz="1600" spc="-20" dirty="0">
                <a:solidFill>
                  <a:srgbClr val="FF0000"/>
                </a:solidFill>
                <a:latin typeface="Times New Roman" panose="02020603050405020304" pitchFamily="18" charset="0"/>
                <a:cs typeface="Times New Roman" panose="02020603050405020304" pitchFamily="18" charset="0"/>
              </a:rPr>
              <a:t>с 06.07.2025 по 05.09.2025.</a:t>
            </a:r>
          </a:p>
          <a:p>
            <a:pPr algn="just">
              <a:defRPr/>
            </a:pPr>
            <a:endParaRPr lang="ru-RU" sz="1600" spc="-20" dirty="0">
              <a:solidFill>
                <a:srgbClr val="FF000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ü"/>
              <a:defRPr/>
            </a:pPr>
            <a:r>
              <a:rPr lang="ru-RU" sz="1600" b="1" spc="-20" dirty="0">
                <a:latin typeface="Times New Roman" panose="02020603050405020304" pitchFamily="18" charset="0"/>
                <a:cs typeface="Times New Roman" panose="02020603050405020304" pitchFamily="18" charset="0"/>
              </a:rPr>
              <a:t>Принятие решений по всем зарегистрированным заявлениям </a:t>
            </a:r>
            <a:r>
              <a:rPr lang="ru-RU" sz="1600" spc="-20" dirty="0">
                <a:latin typeface="Times New Roman" panose="02020603050405020304" pitchFamily="18" charset="0"/>
                <a:cs typeface="Times New Roman" panose="02020603050405020304" pitchFamily="18" charset="0"/>
              </a:rPr>
              <a:t>– </a:t>
            </a:r>
            <a:r>
              <a:rPr lang="ru-RU" sz="1600" spc="-20" dirty="0">
                <a:solidFill>
                  <a:srgbClr val="FF0000"/>
                </a:solidFill>
                <a:latin typeface="Times New Roman" panose="02020603050405020304" pitchFamily="18" charset="0"/>
                <a:cs typeface="Times New Roman" panose="02020603050405020304" pitchFamily="18" charset="0"/>
              </a:rPr>
              <a:t>в течение 5 рабочих дней после приема заявления о приеме на обучение и представленных документов. </a:t>
            </a:r>
          </a:p>
        </p:txBody>
      </p:sp>
    </p:spTree>
    <p:extLst>
      <p:ext uri="{BB962C8B-B14F-4D97-AF65-F5344CB8AC3E}">
        <p14:creationId xmlns:p14="http://schemas.microsoft.com/office/powerpoint/2010/main" val="2218007594"/>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Рисунок 5" descr="Подложка для презентации.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0240"/>
            <a:ext cx="9144000" cy="647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Подзаголовок 2"/>
          <p:cNvSpPr txBox="1">
            <a:spLocks/>
          </p:cNvSpPr>
          <p:nvPr/>
        </p:nvSpPr>
        <p:spPr bwMode="auto">
          <a:xfrm>
            <a:off x="190501" y="34102"/>
            <a:ext cx="8856663" cy="593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buNone/>
            </a:pPr>
            <a:r>
              <a:rPr lang="ru-RU" altLang="ru-RU" sz="2400" b="1" dirty="0">
                <a:solidFill>
                  <a:schemeClr val="bg1"/>
                </a:solidFill>
                <a:latin typeface="Arial" charset="0"/>
                <a:cs typeface="Arial" charset="0"/>
              </a:rPr>
              <a:t>Задачи</a:t>
            </a:r>
          </a:p>
        </p:txBody>
      </p:sp>
      <p:sp>
        <p:nvSpPr>
          <p:cNvPr id="2" name="Прямоугольник 1"/>
          <p:cNvSpPr/>
          <p:nvPr/>
        </p:nvSpPr>
        <p:spPr>
          <a:xfrm>
            <a:off x="323528" y="640980"/>
            <a:ext cx="8629972" cy="4832092"/>
          </a:xfrm>
          <a:prstGeom prst="rect">
            <a:avLst/>
          </a:prstGeom>
        </p:spPr>
        <p:txBody>
          <a:bodyPr wrap="square">
            <a:spAutoFit/>
          </a:bodyPr>
          <a:lstStyle/>
          <a:p>
            <a:pPr algn="just">
              <a:defRPr/>
            </a:pPr>
            <a:endParaRPr lang="ru-RU" sz="1400" b="1" dirty="0">
              <a:solidFill>
                <a:srgbClr val="FF0000"/>
              </a:solidFill>
              <a:latin typeface="Times New Roman" panose="02020603050405020304" pitchFamily="18" charset="0"/>
              <a:cs typeface="Times New Roman" panose="02020603050405020304" pitchFamily="18" charset="0"/>
            </a:endParaRPr>
          </a:p>
          <a:p>
            <a:pPr algn="just">
              <a:defRPr/>
            </a:pPr>
            <a:r>
              <a:rPr lang="ru-RU" sz="1400" b="1" dirty="0">
                <a:solidFill>
                  <a:srgbClr val="0066CC"/>
                </a:solidFill>
                <a:latin typeface="Times New Roman" panose="02020603050405020304" pitchFamily="18" charset="0"/>
                <a:cs typeface="Times New Roman" panose="02020603050405020304" pitchFamily="18" charset="0"/>
              </a:rPr>
              <a:t>Руководителям ТУ/ДО:</a:t>
            </a:r>
          </a:p>
          <a:p>
            <a:pPr algn="just">
              <a:defRPr/>
            </a:pPr>
            <a:endParaRPr lang="ru-RU" sz="1400" b="1" dirty="0">
              <a:solidFill>
                <a:srgbClr val="0066CC"/>
              </a:solidFill>
              <a:latin typeface="Times New Roman" panose="02020603050405020304" pitchFamily="18" charset="0"/>
              <a:cs typeface="Times New Roman" panose="02020603050405020304" pitchFamily="18" charset="0"/>
            </a:endParaRPr>
          </a:p>
          <a:p>
            <a:pPr algn="just">
              <a:defRPr/>
            </a:pPr>
            <a:r>
              <a:rPr lang="ru-RU" sz="1400" b="1" dirty="0">
                <a:solidFill>
                  <a:srgbClr val="FF0000"/>
                </a:solidFill>
                <a:latin typeface="Times New Roman" panose="02020603050405020304" pitchFamily="18" charset="0"/>
                <a:cs typeface="Times New Roman" panose="02020603050405020304" pitchFamily="18" charset="0"/>
              </a:rPr>
              <a:t>в срок до 17.03.2025:</a:t>
            </a:r>
          </a:p>
          <a:p>
            <a:pPr marL="285750" indent="-285750" algn="just">
              <a:buFont typeface="Wingdings" panose="05000000000000000000" pitchFamily="2" charset="2"/>
              <a:buChar char="ü"/>
              <a:defRPr/>
            </a:pPr>
            <a:r>
              <a:rPr lang="ru-RU" sz="1400" dirty="0">
                <a:latin typeface="Times New Roman" panose="02020603050405020304" pitchFamily="18" charset="0"/>
                <a:cs typeface="Times New Roman" panose="02020603050405020304" pitchFamily="18" charset="0"/>
              </a:rPr>
              <a:t>организовать работу «горячих линий» по вопросам приема в 1 классы;</a:t>
            </a:r>
          </a:p>
          <a:p>
            <a:pPr marL="285750" indent="-285750" algn="just">
              <a:buFont typeface="Wingdings" panose="05000000000000000000" pitchFamily="2" charset="2"/>
              <a:buChar char="ü"/>
              <a:defRPr/>
            </a:pPr>
            <a:r>
              <a:rPr lang="ru-RU" sz="1400" dirty="0">
                <a:latin typeface="Times New Roman" panose="02020603050405020304" pitchFamily="18" charset="0"/>
                <a:cs typeface="Times New Roman" panose="02020603050405020304" pitchFamily="18" charset="0"/>
              </a:rPr>
              <a:t>провести мониторинг наполнения тематического раздела «Прием в 1 класс» на официальных сайтах ОО; содержания локальных актов ОО, регламентирующих вопросы приема в 1 класс на 2025/2026 учебный год (Правила приема);</a:t>
            </a:r>
          </a:p>
          <a:p>
            <a:pPr marL="285750" indent="-285750">
              <a:buFont typeface="Wingdings" panose="05000000000000000000" pitchFamily="2" charset="2"/>
              <a:buChar char="ü"/>
              <a:defRPr/>
            </a:pPr>
            <a:r>
              <a:rPr lang="ru-RU" sz="1400" dirty="0">
                <a:latin typeface="Times New Roman" panose="02020603050405020304" pitchFamily="18" charset="0"/>
                <a:cs typeface="Times New Roman" panose="02020603050405020304" pitchFamily="18" charset="0"/>
              </a:rPr>
              <a:t>организовать работу конфликтных комиссий по вопросам приема в 1 класс.</a:t>
            </a:r>
          </a:p>
          <a:p>
            <a:pPr>
              <a:defRPr/>
            </a:pPr>
            <a:endParaRPr lang="ru-RU" sz="1400" dirty="0">
              <a:solidFill>
                <a:srgbClr val="FF0000"/>
              </a:solidFill>
              <a:latin typeface="Times New Roman" panose="02020603050405020304" pitchFamily="18" charset="0"/>
              <a:cs typeface="Times New Roman" panose="02020603050405020304" pitchFamily="18" charset="0"/>
            </a:endParaRPr>
          </a:p>
          <a:p>
            <a:pPr>
              <a:defRPr/>
            </a:pPr>
            <a:r>
              <a:rPr lang="ru-RU" sz="1400" b="1" dirty="0">
                <a:solidFill>
                  <a:srgbClr val="0066CC"/>
                </a:solidFill>
                <a:latin typeface="Times New Roman" panose="02020603050405020304" pitchFamily="18" charset="0"/>
                <a:cs typeface="Times New Roman" panose="02020603050405020304" pitchFamily="18" charset="0"/>
              </a:rPr>
              <a:t>Руководителям ОО:</a:t>
            </a:r>
          </a:p>
          <a:p>
            <a:pPr>
              <a:defRPr/>
            </a:pPr>
            <a:endParaRPr lang="ru-RU" sz="1400" dirty="0">
              <a:solidFill>
                <a:srgbClr val="FF0000"/>
              </a:solidFill>
              <a:latin typeface="Times New Roman" panose="02020603050405020304" pitchFamily="18" charset="0"/>
              <a:cs typeface="Times New Roman" panose="02020603050405020304" pitchFamily="18" charset="0"/>
            </a:endParaRPr>
          </a:p>
          <a:p>
            <a:pPr>
              <a:defRPr/>
            </a:pPr>
            <a:r>
              <a:rPr lang="ru-RU" sz="1400" b="1" dirty="0">
                <a:solidFill>
                  <a:srgbClr val="FF0000"/>
                </a:solidFill>
                <a:latin typeface="Times New Roman" panose="02020603050405020304" pitchFamily="18" charset="0"/>
                <a:cs typeface="Times New Roman" panose="02020603050405020304" pitchFamily="18" charset="0"/>
              </a:rPr>
              <a:t>в срок до 15.03.2025:</a:t>
            </a:r>
          </a:p>
          <a:p>
            <a:pPr marL="285750" indent="-285750">
              <a:buFont typeface="Wingdings" panose="05000000000000000000" pitchFamily="2" charset="2"/>
              <a:buChar char="ü"/>
              <a:defRPr/>
            </a:pPr>
            <a:r>
              <a:rPr lang="ru-RU" sz="1400" dirty="0">
                <a:latin typeface="Times New Roman" panose="02020603050405020304" pitchFamily="18" charset="0"/>
                <a:cs typeface="Times New Roman" panose="02020603050405020304" pitchFamily="18" charset="0"/>
              </a:rPr>
              <a:t>создать (обновить) тематические разделы «Прием в 1 класс» на официальных сайтах ОО, обеспечить контроль корректности и своевременности размещения актуальной информации.</a:t>
            </a:r>
          </a:p>
          <a:p>
            <a:pPr>
              <a:defRPr/>
            </a:pPr>
            <a:endParaRPr lang="ru-RU" sz="1400" dirty="0">
              <a:latin typeface="Times New Roman" panose="02020603050405020304" pitchFamily="18" charset="0"/>
              <a:cs typeface="Times New Roman" panose="02020603050405020304" pitchFamily="18" charset="0"/>
            </a:endParaRPr>
          </a:p>
          <a:p>
            <a:pPr algn="just">
              <a:defRPr/>
            </a:pPr>
            <a:r>
              <a:rPr lang="ru-RU" sz="1400" b="1" dirty="0">
                <a:solidFill>
                  <a:srgbClr val="FF0000"/>
                </a:solidFill>
                <a:latin typeface="Times New Roman" panose="02020603050405020304" pitchFamily="18" charset="0"/>
                <a:cs typeface="Times New Roman" panose="02020603050405020304" pitchFamily="18" charset="0"/>
              </a:rPr>
              <a:t>с 01.04.2025 по 05.09.2025:</a:t>
            </a:r>
          </a:p>
          <a:p>
            <a:pPr marL="285750" indent="-285750" algn="just">
              <a:buFont typeface="Wingdings" panose="05000000000000000000" pitchFamily="2" charset="2"/>
              <a:buChar char="ü"/>
              <a:defRPr/>
            </a:pPr>
            <a:r>
              <a:rPr lang="ru-RU" sz="1400" dirty="0">
                <a:latin typeface="Times New Roman" panose="02020603050405020304" pitchFamily="18" charset="0"/>
                <a:cs typeface="Times New Roman" panose="02020603050405020304" pitchFamily="18" charset="0"/>
              </a:rPr>
              <a:t>организовать работу в рамках приемной кампании в соответствии со сроками контрольных точек 1 и 2 волны приема.</a:t>
            </a:r>
          </a:p>
          <a:p>
            <a:pPr>
              <a:defRPr/>
            </a:pPr>
            <a:endParaRPr lang="ru-RU" sz="1400" dirty="0">
              <a:latin typeface="Times New Roman" panose="02020603050405020304" pitchFamily="18" charset="0"/>
              <a:cs typeface="Times New Roman" panose="02020603050405020304" pitchFamily="18" charset="0"/>
            </a:endParaRPr>
          </a:p>
          <a:p>
            <a:pPr>
              <a:defRPr/>
            </a:pPr>
            <a:endParaRPr lang="ru-RU" sz="1400" b="1" dirty="0">
              <a:solidFill>
                <a:srgbClr val="FF0000"/>
              </a:solidFill>
              <a:latin typeface="Times New Roman" panose="02020603050405020304" pitchFamily="18" charset="0"/>
              <a:cs typeface="Times New Roman" panose="02020603050405020304" pitchFamily="18" charset="0"/>
            </a:endParaRPr>
          </a:p>
          <a:p>
            <a:pPr>
              <a:defRPr/>
            </a:pPr>
            <a:endParaRPr lang="ru-RU" sz="1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8371065"/>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Рисунок 5" descr="Подложка для презентации.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0240"/>
            <a:ext cx="914400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Объект 6">
            <a:extLst>
              <a:ext uri="{FF2B5EF4-FFF2-40B4-BE49-F238E27FC236}">
                <a16:creationId xmlns:a16="http://schemas.microsoft.com/office/drawing/2014/main" id="{6D8956F0-4002-4453-99A2-1751EA744853}"/>
              </a:ext>
            </a:extLst>
          </p:cNvPr>
          <p:cNvSpPr>
            <a:spLocks noGrp="1"/>
          </p:cNvSpPr>
          <p:nvPr>
            <p:ph idx="1"/>
          </p:nvPr>
        </p:nvSpPr>
        <p:spPr>
          <a:xfrm>
            <a:off x="395536" y="874514"/>
            <a:ext cx="8496944" cy="4001492"/>
          </a:xfrm>
        </p:spPr>
        <p:txBody>
          <a:bodyPr/>
          <a:lstStyle/>
          <a:p>
            <a:pPr marL="0" indent="0" algn="ctr">
              <a:buNone/>
            </a:pPr>
            <a:r>
              <a:rPr lang="ru-RU" sz="2000" dirty="0">
                <a:solidFill>
                  <a:srgbClr val="FF0000"/>
                </a:solidFill>
                <a:latin typeface="Times New Roman" panose="02020603050405020304" pitchFamily="18" charset="0"/>
                <a:cs typeface="Times New Roman" panose="02020603050405020304" pitchFamily="18" charset="0"/>
              </a:rPr>
              <a:t>Горячая линия министерства образования Самарской области по вопросам приема 1 классы общеобразовательных организаций в 2025 году</a:t>
            </a:r>
          </a:p>
          <a:p>
            <a:pPr marL="0" indent="0">
              <a:buNone/>
            </a:pPr>
            <a:endParaRPr lang="ru-RU" sz="800" dirty="0">
              <a:latin typeface="Times New Roman" panose="02020603050405020304" pitchFamily="18" charset="0"/>
              <a:cs typeface="Times New Roman" panose="02020603050405020304" pitchFamily="18" charset="0"/>
            </a:endParaRPr>
          </a:p>
          <a:p>
            <a:pPr marL="0" indent="0" algn="ctr">
              <a:buNone/>
            </a:pPr>
            <a:r>
              <a:rPr lang="ru-RU" sz="2000" dirty="0">
                <a:latin typeface="Times New Roman" panose="02020603050405020304" pitchFamily="18" charset="0"/>
                <a:cs typeface="Times New Roman" panose="02020603050405020304" pitchFamily="18" charset="0"/>
              </a:rPr>
              <a:t>8(846) 332-22-05</a:t>
            </a:r>
          </a:p>
          <a:p>
            <a:pPr marL="0" indent="0" algn="ctr">
              <a:buNone/>
            </a:pPr>
            <a:r>
              <a:rPr lang="ru-RU" sz="2000" dirty="0">
                <a:latin typeface="Times New Roman" panose="02020603050405020304" pitchFamily="18" charset="0"/>
                <a:cs typeface="Times New Roman" panose="02020603050405020304" pitchFamily="18" charset="0"/>
              </a:rPr>
              <a:t>8(846) 333-60-43</a:t>
            </a:r>
          </a:p>
          <a:p>
            <a:pPr marL="0" indent="0" algn="ctr">
              <a:buNone/>
            </a:pPr>
            <a:r>
              <a:rPr lang="ru-RU" sz="2000" dirty="0">
                <a:latin typeface="Times New Roman" panose="02020603050405020304" pitchFamily="18" charset="0"/>
                <a:cs typeface="Times New Roman" panose="02020603050405020304" pitchFamily="18" charset="0"/>
              </a:rPr>
              <a:t>ПН-ЧТ с 9.00 до 18.00 часов,</a:t>
            </a:r>
          </a:p>
          <a:p>
            <a:pPr marL="0" indent="0" algn="ctr">
              <a:buNone/>
            </a:pPr>
            <a:r>
              <a:rPr lang="ru-RU" sz="2000" dirty="0">
                <a:latin typeface="Times New Roman" panose="02020603050405020304" pitchFamily="18" charset="0"/>
                <a:cs typeface="Times New Roman" panose="02020603050405020304" pitchFamily="18" charset="0"/>
              </a:rPr>
              <a:t>ПТ с 9.00 до 17.00 часов</a:t>
            </a:r>
          </a:p>
          <a:p>
            <a:pPr marL="0" indent="0" algn="ctr">
              <a:buNone/>
            </a:pPr>
            <a:r>
              <a:rPr lang="ru-RU" sz="2000" dirty="0">
                <a:latin typeface="Times New Roman" panose="02020603050405020304" pitchFamily="18" charset="0"/>
                <a:cs typeface="Times New Roman" panose="02020603050405020304" pitchFamily="18" charset="0"/>
              </a:rPr>
              <a:t>Оставить письменное обращение можно в интернет-приемной по адресу</a:t>
            </a:r>
          </a:p>
          <a:p>
            <a:pPr marL="0" indent="0" algn="ctr">
              <a:buNone/>
            </a:pPr>
            <a:r>
              <a:rPr lang="en-US" sz="2000" dirty="0">
                <a:latin typeface="Times New Roman" panose="02020603050405020304" pitchFamily="18" charset="0"/>
                <a:cs typeface="Times New Roman" panose="02020603050405020304" pitchFamily="18" charset="0"/>
              </a:rPr>
              <a:t>https://vopros.samregion.ru/main/create/15</a:t>
            </a:r>
            <a:endParaRPr lang="ru-RU" sz="2000" dirty="0">
              <a:latin typeface="Times New Roman" panose="02020603050405020304" pitchFamily="18" charset="0"/>
              <a:cs typeface="Times New Roman" panose="02020603050405020304" pitchFamily="18" charset="0"/>
            </a:endParaRPr>
          </a:p>
        </p:txBody>
      </p:sp>
      <p:pic>
        <p:nvPicPr>
          <p:cNvPr id="9" name="Рисунок 8">
            <a:extLst>
              <a:ext uri="{FF2B5EF4-FFF2-40B4-BE49-F238E27FC236}">
                <a16:creationId xmlns:a16="http://schemas.microsoft.com/office/drawing/2014/main" id="{6AEA9EF6-F610-4A2E-A7E2-FA32CCAC26F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57898" y="3867894"/>
            <a:ext cx="972220" cy="972220"/>
          </a:xfrm>
          <a:prstGeom prst="rect">
            <a:avLst/>
          </a:prstGeom>
        </p:spPr>
      </p:pic>
    </p:spTree>
    <p:extLst>
      <p:ext uri="{BB962C8B-B14F-4D97-AF65-F5344CB8AC3E}">
        <p14:creationId xmlns:p14="http://schemas.microsoft.com/office/powerpoint/2010/main" val="3975138911"/>
      </p:ext>
    </p:extLst>
  </p:cSld>
  <p:clrMapOvr>
    <a:masterClrMapping/>
  </p:clrMapOvr>
  <p:transition spd="slow">
    <p:pull/>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34544</TotalTime>
  <Words>1033</Words>
  <Application>Microsoft Macintosh PowerPoint</Application>
  <PresentationFormat>Экран (16:9)</PresentationFormat>
  <Paragraphs>99</Paragraphs>
  <Slides>9</Slides>
  <Notes>7</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Times New Roman</vt:lpstr>
      <vt:lpstr>Wingdings</vt:lpstr>
      <vt:lpstr>Тема Office</vt:lpstr>
      <vt:lpstr>Презентация PowerPoint</vt:lpstr>
      <vt:lpstr>Презентация PowerPoint</vt:lpstr>
      <vt:lpstr>Особенности приема в 1 класс в 2025 году</vt:lpstr>
      <vt:lpstr>Особенности приема в 1 класс в 2025 году</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Alekseenko</dc:creator>
  <cp:lastModifiedBy>Microsoft Office User</cp:lastModifiedBy>
  <cp:revision>1428</cp:revision>
  <cp:lastPrinted>2024-02-14T08:05:05Z</cp:lastPrinted>
  <dcterms:created xsi:type="dcterms:W3CDTF">2011-08-02T12:15:49Z</dcterms:created>
  <dcterms:modified xsi:type="dcterms:W3CDTF">2025-03-11T16:15:27Z</dcterms:modified>
</cp:coreProperties>
</file>